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5">
  <p:sldMasterIdLst>
    <p:sldMasterId id="2147484773" r:id="rId1"/>
    <p:sldMasterId id="2147484986" r:id="rId2"/>
  </p:sldMasterIdLst>
  <p:notesMasterIdLst>
    <p:notesMasterId r:id="rId40"/>
  </p:notesMasterIdLst>
  <p:handoutMasterIdLst>
    <p:handoutMasterId r:id="rId41"/>
  </p:handoutMasterIdLst>
  <p:sldIdLst>
    <p:sldId id="2763" r:id="rId3"/>
    <p:sldId id="2736" r:id="rId4"/>
    <p:sldId id="2731" r:id="rId5"/>
    <p:sldId id="2780" r:id="rId6"/>
    <p:sldId id="2778" r:id="rId7"/>
    <p:sldId id="2725" r:id="rId8"/>
    <p:sldId id="2707" r:id="rId9"/>
    <p:sldId id="2708" r:id="rId10"/>
    <p:sldId id="2387" r:id="rId11"/>
    <p:sldId id="2447" r:id="rId12"/>
    <p:sldId id="2781" r:id="rId13"/>
    <p:sldId id="2783" r:id="rId14"/>
    <p:sldId id="2784" r:id="rId15"/>
    <p:sldId id="2788" r:id="rId16"/>
    <p:sldId id="2786" r:id="rId17"/>
    <p:sldId id="2709" r:id="rId18"/>
    <p:sldId id="2605" r:id="rId19"/>
    <p:sldId id="2724" r:id="rId20"/>
    <p:sldId id="2790" r:id="rId21"/>
    <p:sldId id="2762" r:id="rId22"/>
    <p:sldId id="2720" r:id="rId23"/>
    <p:sldId id="2721" r:id="rId24"/>
    <p:sldId id="2716" r:id="rId25"/>
    <p:sldId id="2757" r:id="rId26"/>
    <p:sldId id="2756" r:id="rId27"/>
    <p:sldId id="2740" r:id="rId28"/>
    <p:sldId id="2745" r:id="rId29"/>
    <p:sldId id="2758" r:id="rId30"/>
    <p:sldId id="2744" r:id="rId31"/>
    <p:sldId id="2746" r:id="rId32"/>
    <p:sldId id="2792" r:id="rId33"/>
    <p:sldId id="2747" r:id="rId34"/>
    <p:sldId id="2748" r:id="rId35"/>
    <p:sldId id="2750" r:id="rId36"/>
    <p:sldId id="2741" r:id="rId37"/>
    <p:sldId id="2793" r:id="rId38"/>
    <p:sldId id="2742" r:id="rId39"/>
  </p:sldIdLst>
  <p:sldSz cx="12192000" cy="6858000"/>
  <p:notesSz cx="7099300" cy="10234613"/>
  <p:custDataLst>
    <p:tags r:id="rId42"/>
  </p:custDataLst>
  <p:defaultTextStyle>
    <a:defPPr>
      <a:defRPr lang="zh-CN"/>
    </a:defPPr>
    <a:lvl1pPr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1pPr>
    <a:lvl2pPr marL="4572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2pPr>
    <a:lvl3pPr marL="9144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3pPr>
    <a:lvl4pPr marL="13716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4pPr>
    <a:lvl5pPr marL="18288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63" userDrawn="1">
          <p15:clr>
            <a:srgbClr val="A4A3A4"/>
          </p15:clr>
        </p15:guide>
        <p15:guide id="2" orient="horz" pos="1412" userDrawn="1">
          <p15:clr>
            <a:srgbClr val="A4A3A4"/>
          </p15:clr>
        </p15:guide>
        <p15:guide id="3" pos="241" userDrawn="1">
          <p15:clr>
            <a:srgbClr val="A4A3A4"/>
          </p15:clr>
        </p15:guide>
        <p15:guide id="4" pos="7408" userDrawn="1">
          <p15:clr>
            <a:srgbClr val="A4A3A4"/>
          </p15:clr>
        </p15:guide>
        <p15:guide id="5" pos="3871" userDrawn="1">
          <p15:clr>
            <a:srgbClr val="A4A3A4"/>
          </p15:clr>
        </p15:guide>
        <p15:guide id="6" orient="horz" pos="700" userDrawn="1">
          <p15:clr>
            <a:srgbClr val="A4A3A4"/>
          </p15:clr>
        </p15:guide>
        <p15:guide id="7" orient="horz" pos="4119" userDrawn="1">
          <p15:clr>
            <a:srgbClr val="A4A3A4"/>
          </p15:clr>
        </p15:guide>
        <p15:guide id="8" pos="415" userDrawn="1">
          <p15:clr>
            <a:srgbClr val="A4A3A4"/>
          </p15:clr>
        </p15:guide>
        <p15:guide id="9" pos="7335" userDrawn="1">
          <p15:clr>
            <a:srgbClr val="A4A3A4"/>
          </p15:clr>
        </p15:guide>
        <p15:guide id="10" orient="horz" pos="462" userDrawn="1">
          <p15:clr>
            <a:srgbClr val="A4A3A4"/>
          </p15:clr>
        </p15:guide>
        <p15:guide id="11" pos="103" userDrawn="1">
          <p15:clr>
            <a:srgbClr val="A4A3A4"/>
          </p15:clr>
        </p15:guide>
        <p15:guide id="12" pos="96" userDrawn="1">
          <p15:clr>
            <a:srgbClr val="A4A3A4"/>
          </p15:clr>
        </p15:guide>
        <p15:guide id="13" orient="horz" pos="2" userDrawn="1">
          <p15:clr>
            <a:srgbClr val="A4A3A4"/>
          </p15:clr>
        </p15:guide>
        <p15:guide id="14" pos="1076" userDrawn="1">
          <p15:clr>
            <a:srgbClr val="A4A3A4"/>
          </p15:clr>
        </p15:guide>
        <p15:guide id="15" pos="1951" userDrawn="1">
          <p15:clr>
            <a:srgbClr val="A4A3A4"/>
          </p15:clr>
        </p15:guide>
        <p15:guide id="16" pos="2772" userDrawn="1">
          <p15:clr>
            <a:srgbClr val="A4A3A4"/>
          </p15:clr>
        </p15:guide>
        <p15:guide id="17" pos="3619" userDrawn="1">
          <p15:clr>
            <a:srgbClr val="A4A3A4"/>
          </p15:clr>
        </p15:guide>
        <p15:guide id="18" pos="4493" userDrawn="1">
          <p15:clr>
            <a:srgbClr val="A4A3A4"/>
          </p15:clr>
        </p15:guide>
        <p15:guide id="19" pos="5313" userDrawn="1">
          <p15:clr>
            <a:srgbClr val="A4A3A4"/>
          </p15:clr>
        </p15:guide>
        <p15:guide id="20" pos="6175" userDrawn="1">
          <p15:clr>
            <a:srgbClr val="A4A3A4"/>
          </p15:clr>
        </p15:guide>
        <p15:guide id="21" orient="horz" pos="581" userDrawn="1">
          <p15:clr>
            <a:srgbClr val="A4A3A4"/>
          </p15:clr>
        </p15:guide>
        <p15:guide id="22" orient="horz" pos="3230" userDrawn="1">
          <p15:clr>
            <a:srgbClr val="A4A3A4"/>
          </p15:clr>
        </p15:guide>
        <p15:guide id="23" orient="horz" pos="1230" userDrawn="1">
          <p15:clr>
            <a:srgbClr val="A4A3A4"/>
          </p15:clr>
        </p15:guide>
        <p15:guide id="24" orient="horz" userDrawn="1">
          <p15:clr>
            <a:srgbClr val="A4A3A4"/>
          </p15:clr>
        </p15:guide>
        <p15:guide id="25" orient="horz" pos="1450" userDrawn="1">
          <p15:clr>
            <a:srgbClr val="A4A3A4"/>
          </p15:clr>
        </p15:guide>
        <p15:guide id="26" pos="375" userDrawn="1">
          <p15:clr>
            <a:srgbClr val="A4A3A4"/>
          </p15:clr>
        </p15:guide>
        <p15:guide id="27" orient="horz" pos="3095" userDrawn="1">
          <p15:clr>
            <a:srgbClr val="A4A3A4"/>
          </p15:clr>
        </p15:guide>
        <p15:guide id="28" orient="horz" pos="2372" userDrawn="1">
          <p15:clr>
            <a:srgbClr val="A4A3A4"/>
          </p15:clr>
        </p15:guide>
        <p15:guide id="29" orient="horz" pos="4159" userDrawn="1">
          <p15:clr>
            <a:srgbClr val="A4A3A4"/>
          </p15:clr>
        </p15:guide>
        <p15:guide id="30" pos="417" userDrawn="1">
          <p15:clr>
            <a:srgbClr val="A4A3A4"/>
          </p15:clr>
        </p15:guide>
        <p15:guide id="31" pos="2207" userDrawn="1">
          <p15:clr>
            <a:srgbClr val="A4A3A4"/>
          </p15:clr>
        </p15:guide>
        <p15:guide id="32" pos="7636" userDrawn="1">
          <p15:clr>
            <a:srgbClr val="A4A3A4"/>
          </p15:clr>
        </p15:guide>
        <p15:guide id="33" orient="horz" pos="632" userDrawn="1">
          <p15:clr>
            <a:srgbClr val="A4A3A4"/>
          </p15:clr>
        </p15:guide>
        <p15:guide id="34" orient="horz" pos="1461" userDrawn="1">
          <p15:clr>
            <a:srgbClr val="A4A3A4"/>
          </p15:clr>
        </p15:guide>
        <p15:guide id="35" orient="horz" pos="2262" userDrawn="1">
          <p15:clr>
            <a:srgbClr val="A4A3A4"/>
          </p15:clr>
        </p15:guide>
        <p15:guide id="36" orient="horz" pos="3072" userDrawn="1">
          <p15:clr>
            <a:srgbClr val="A4A3A4"/>
          </p15:clr>
        </p15:guide>
        <p15:guide id="37" pos="1020" userDrawn="1">
          <p15:clr>
            <a:srgbClr val="A4A3A4"/>
          </p15:clr>
        </p15:guide>
        <p15:guide id="38" pos="7440" userDrawn="1">
          <p15:clr>
            <a:srgbClr val="A4A3A4"/>
          </p15:clr>
        </p15:guide>
        <p15:guide id="39" pos="6719" userDrawn="1">
          <p15:clr>
            <a:srgbClr val="A4A3A4"/>
          </p15:clr>
        </p15:guide>
        <p15:guide id="40" orient="horz" pos="621" userDrawn="1">
          <p15:clr>
            <a:srgbClr val="A4A3A4"/>
          </p15:clr>
        </p15:guide>
        <p15:guide id="41" orient="horz" pos="38" userDrawn="1">
          <p15:clr>
            <a:srgbClr val="A4A3A4"/>
          </p15:clr>
        </p15:guide>
        <p15:guide id="42" orient="horz" pos="4319" userDrawn="1">
          <p15:clr>
            <a:srgbClr val="A4A3A4"/>
          </p15:clr>
        </p15:guide>
        <p15:guide id="43" orient="horz" pos="39" userDrawn="1">
          <p15:clr>
            <a:srgbClr val="A4A3A4"/>
          </p15:clr>
        </p15:guide>
        <p15:guide id="44" pos="4489" userDrawn="1">
          <p15:clr>
            <a:srgbClr val="A4A3A4"/>
          </p15:clr>
        </p15:guide>
        <p15:guide id="45" pos="6207" userDrawn="1">
          <p15:clr>
            <a:srgbClr val="A4A3A4"/>
          </p15:clr>
        </p15:guide>
        <p15:guide id="46" orient="horz" pos="1" userDrawn="1">
          <p15:clr>
            <a:srgbClr val="A4A3A4"/>
          </p15:clr>
        </p15:guide>
        <p15:guide id="47" orient="horz" pos="4067" userDrawn="1">
          <p15:clr>
            <a:srgbClr val="A4A3A4"/>
          </p15:clr>
        </p15:guide>
        <p15:guide id="48" orient="horz" pos="601" userDrawn="1">
          <p15:clr>
            <a:srgbClr val="A4A3A4"/>
          </p15:clr>
        </p15:guide>
        <p15:guide id="49" pos="199" userDrawn="1">
          <p15:clr>
            <a:srgbClr val="A4A3A4"/>
          </p15:clr>
        </p15:guide>
        <p15:guide id="50" pos="7452" userDrawn="1">
          <p15:clr>
            <a:srgbClr val="A4A3A4"/>
          </p15:clr>
        </p15:guide>
        <p15:guide id="51" pos="43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ffice316" initials="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3399"/>
    <a:srgbClr val="AEE8CC"/>
    <a:srgbClr val="FFBFBF"/>
    <a:srgbClr val="7A81FF"/>
    <a:srgbClr val="00B050"/>
    <a:srgbClr val="FFC000"/>
    <a:srgbClr val="C3E8CC"/>
    <a:srgbClr val="FF00DF"/>
    <a:srgbClr val="FF00FF"/>
    <a:srgbClr val="269F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5B4037-5987-F146-A6EF-406766D672C3}" v="22" dt="2025-06-25T09:07:58.3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13"/>
    <p:restoredTop sz="88589" autoAdjust="0"/>
  </p:normalViewPr>
  <p:slideViewPr>
    <p:cSldViewPr snapToGrid="0">
      <p:cViewPr varScale="1">
        <p:scale>
          <a:sx n="78" d="100"/>
          <a:sy n="78" d="100"/>
        </p:scale>
        <p:origin x="162" y="48"/>
      </p:cViewPr>
      <p:guideLst>
        <p:guide orient="horz" pos="663"/>
        <p:guide orient="horz" pos="1412"/>
        <p:guide pos="241"/>
        <p:guide pos="7408"/>
        <p:guide pos="3871"/>
        <p:guide orient="horz" pos="700"/>
        <p:guide orient="horz" pos="4119"/>
        <p:guide pos="415"/>
        <p:guide pos="7335"/>
        <p:guide orient="horz" pos="462"/>
        <p:guide pos="103"/>
        <p:guide pos="96"/>
        <p:guide orient="horz" pos="2"/>
        <p:guide pos="1076"/>
        <p:guide pos="1951"/>
        <p:guide pos="2772"/>
        <p:guide pos="3619"/>
        <p:guide pos="4493"/>
        <p:guide pos="5313"/>
        <p:guide pos="6175"/>
        <p:guide orient="horz" pos="581"/>
        <p:guide orient="horz" pos="3230"/>
        <p:guide orient="horz" pos="1230"/>
        <p:guide orient="horz"/>
        <p:guide orient="horz" pos="1450"/>
        <p:guide pos="375"/>
        <p:guide orient="horz" pos="3095"/>
        <p:guide orient="horz" pos="2372"/>
        <p:guide orient="horz" pos="4159"/>
        <p:guide pos="417"/>
        <p:guide pos="2207"/>
        <p:guide pos="7636"/>
        <p:guide orient="horz" pos="632"/>
        <p:guide orient="horz" pos="1461"/>
        <p:guide orient="horz" pos="2262"/>
        <p:guide orient="horz" pos="3072"/>
        <p:guide pos="1020"/>
        <p:guide pos="7440"/>
        <p:guide pos="6719"/>
        <p:guide orient="horz" pos="621"/>
        <p:guide orient="horz" pos="38"/>
        <p:guide orient="horz" pos="4319"/>
        <p:guide orient="horz" pos="39"/>
        <p:guide pos="4489"/>
        <p:guide pos="6207"/>
        <p:guide orient="horz" pos="1"/>
        <p:guide orient="horz" pos="4067"/>
        <p:guide orient="horz" pos="601"/>
        <p:guide pos="199"/>
        <p:guide pos="7452"/>
        <p:guide pos="4303"/>
      </p:guideLst>
    </p:cSldViewPr>
  </p:slideViewPr>
  <p:notesTextViewPr>
    <p:cViewPr>
      <p:scale>
        <a:sx n="155" d="100"/>
        <a:sy n="15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224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gs" Target="tags/tag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Luo" userId="82312ee5779919a4" providerId="LiveId" clId="{3C4A7AF4-6488-5041-B432-D36EF53163D3}"/>
    <pc:docChg chg="undo custSel addSld delSld modSld sldOrd">
      <pc:chgData name="Xin Luo" userId="82312ee5779919a4" providerId="LiveId" clId="{3C4A7AF4-6488-5041-B432-D36EF53163D3}" dt="2023-02-23T14:33:41.327" v="6919" actId="478"/>
      <pc:docMkLst>
        <pc:docMk/>
      </pc:docMkLst>
      <pc:sldChg chg="del">
        <pc:chgData name="Xin Luo" userId="82312ee5779919a4" providerId="LiveId" clId="{3C4A7AF4-6488-5041-B432-D36EF53163D3}" dt="2023-02-22T05:30:51.981" v="0" actId="2696"/>
        <pc:sldMkLst>
          <pc:docMk/>
          <pc:sldMk cId="1153920038" sldId="2206"/>
        </pc:sldMkLst>
      </pc:sldChg>
      <pc:sldChg chg="addSp modSp mod">
        <pc:chgData name="Xin Luo" userId="82312ee5779919a4" providerId="LiveId" clId="{3C4A7AF4-6488-5041-B432-D36EF53163D3}" dt="2023-02-23T07:39:26.083" v="2380" actId="20577"/>
        <pc:sldMkLst>
          <pc:docMk/>
          <pc:sldMk cId="1576120367" sldId="2387"/>
        </pc:sldMkLst>
      </pc:sldChg>
      <pc:sldChg chg="modSp mod">
        <pc:chgData name="Xin Luo" userId="82312ee5779919a4" providerId="LiveId" clId="{3C4A7AF4-6488-5041-B432-D36EF53163D3}" dt="2023-02-22T07:33:21.001" v="351" actId="20577"/>
        <pc:sldMkLst>
          <pc:docMk/>
          <pc:sldMk cId="2415901206" sldId="2447"/>
        </pc:sldMkLst>
      </pc:sldChg>
      <pc:sldChg chg="addSp delSp modSp mod">
        <pc:chgData name="Xin Luo" userId="82312ee5779919a4" providerId="LiveId" clId="{3C4A7AF4-6488-5041-B432-D36EF53163D3}" dt="2023-02-23T01:16:39.011" v="1571" actId="1037"/>
        <pc:sldMkLst>
          <pc:docMk/>
          <pc:sldMk cId="4067577602" sldId="2605"/>
        </pc:sldMkLst>
      </pc:sldChg>
      <pc:sldChg chg="del">
        <pc:chgData name="Xin Luo" userId="82312ee5779919a4" providerId="LiveId" clId="{3C4A7AF4-6488-5041-B432-D36EF53163D3}" dt="2023-02-22T05:30:52.002" v="3" actId="2696"/>
        <pc:sldMkLst>
          <pc:docMk/>
          <pc:sldMk cId="2688334957" sldId="2705"/>
        </pc:sldMkLst>
      </pc:sldChg>
      <pc:sldChg chg="del">
        <pc:chgData name="Xin Luo" userId="82312ee5779919a4" providerId="LiveId" clId="{3C4A7AF4-6488-5041-B432-D36EF53163D3}" dt="2023-02-22T05:30:51.986" v="2" actId="2696"/>
        <pc:sldMkLst>
          <pc:docMk/>
          <pc:sldMk cId="2464444856" sldId="2706"/>
        </pc:sldMkLst>
      </pc:sldChg>
      <pc:sldChg chg="del">
        <pc:chgData name="Xin Luo" userId="82312ee5779919a4" providerId="LiveId" clId="{3C4A7AF4-6488-5041-B432-D36EF53163D3}" dt="2023-02-22T05:30:51.983" v="1" actId="2696"/>
        <pc:sldMkLst>
          <pc:docMk/>
          <pc:sldMk cId="1602808061" sldId="2707"/>
        </pc:sldMkLst>
      </pc:sldChg>
      <pc:sldChg chg="modSp mod">
        <pc:chgData name="Xin Luo" userId="82312ee5779919a4" providerId="LiveId" clId="{3C4A7AF4-6488-5041-B432-D36EF53163D3}" dt="2023-02-22T07:27:49.994" v="45" actId="20577"/>
        <pc:sldMkLst>
          <pc:docMk/>
          <pc:sldMk cId="1658607177" sldId="2708"/>
        </pc:sldMkLst>
      </pc:sldChg>
      <pc:sldChg chg="modSp add mod">
        <pc:chgData name="Xin Luo" userId="82312ee5779919a4" providerId="LiveId" clId="{3C4A7AF4-6488-5041-B432-D36EF53163D3}" dt="2023-02-23T07:39:57.891" v="2394" actId="20577"/>
        <pc:sldMkLst>
          <pc:docMk/>
          <pc:sldMk cId="481122590" sldId="2709"/>
        </pc:sldMkLst>
      </pc:sldChg>
      <pc:sldChg chg="addSp delSp modSp del mod">
        <pc:chgData name="Xin Luo" userId="82312ee5779919a4" providerId="LiveId" clId="{3C4A7AF4-6488-5041-B432-D36EF53163D3}" dt="2023-02-23T07:26:52.546" v="2336" actId="2696"/>
        <pc:sldMkLst>
          <pc:docMk/>
          <pc:sldMk cId="1257969106" sldId="2709"/>
        </pc:sldMkLst>
      </pc:sldChg>
      <pc:sldChg chg="del">
        <pc:chgData name="Xin Luo" userId="82312ee5779919a4" providerId="LiveId" clId="{3C4A7AF4-6488-5041-B432-D36EF53163D3}" dt="2023-02-22T07:32:46.487" v="311" actId="2696"/>
        <pc:sldMkLst>
          <pc:docMk/>
          <pc:sldMk cId="2744383376" sldId="2711"/>
        </pc:sldMkLst>
      </pc:sldChg>
      <pc:sldChg chg="del">
        <pc:chgData name="Xin Luo" userId="82312ee5779919a4" providerId="LiveId" clId="{3C4A7AF4-6488-5041-B432-D36EF53163D3}" dt="2023-02-22T07:32:46.489" v="312" actId="2696"/>
        <pc:sldMkLst>
          <pc:docMk/>
          <pc:sldMk cId="280619949" sldId="2714"/>
        </pc:sldMkLst>
      </pc:sldChg>
      <pc:sldChg chg="del">
        <pc:chgData name="Xin Luo" userId="82312ee5779919a4" providerId="LiveId" clId="{3C4A7AF4-6488-5041-B432-D36EF53163D3}" dt="2023-02-22T07:32:53.087" v="313" actId="2696"/>
        <pc:sldMkLst>
          <pc:docMk/>
          <pc:sldMk cId="3852391939" sldId="2715"/>
        </pc:sldMkLst>
      </pc:sldChg>
      <pc:sldChg chg="delSp modSp del mod ord">
        <pc:chgData name="Xin Luo" userId="82312ee5779919a4" providerId="LiveId" clId="{3C4A7AF4-6488-5041-B432-D36EF53163D3}" dt="2023-02-23T07:26:52.546" v="2336" actId="2696"/>
        <pc:sldMkLst>
          <pc:docMk/>
          <pc:sldMk cId="3026715585" sldId="2716"/>
        </pc:sldMkLst>
      </pc:sldChg>
      <pc:sldChg chg="addSp modSp add mod">
        <pc:chgData name="Xin Luo" userId="82312ee5779919a4" providerId="LiveId" clId="{3C4A7AF4-6488-5041-B432-D36EF53163D3}" dt="2023-02-23T07:58:34.775" v="2627" actId="20577"/>
        <pc:sldMkLst>
          <pc:docMk/>
          <pc:sldMk cId="3833073590" sldId="2716"/>
        </pc:sldMkLst>
      </pc:sldChg>
      <pc:sldChg chg="del">
        <pc:chgData name="Xin Luo" userId="82312ee5779919a4" providerId="LiveId" clId="{3C4A7AF4-6488-5041-B432-D36EF53163D3}" dt="2023-02-22T07:32:53.106" v="315" actId="2696"/>
        <pc:sldMkLst>
          <pc:docMk/>
          <pc:sldMk cId="4136986794" sldId="2717"/>
        </pc:sldMkLst>
      </pc:sldChg>
      <pc:sldChg chg="del">
        <pc:chgData name="Xin Luo" userId="82312ee5779919a4" providerId="LiveId" clId="{3C4A7AF4-6488-5041-B432-D36EF53163D3}" dt="2023-02-22T07:32:53.089" v="314" actId="2696"/>
        <pc:sldMkLst>
          <pc:docMk/>
          <pc:sldMk cId="1778017482" sldId="2718"/>
        </pc:sldMkLst>
      </pc:sldChg>
      <pc:sldChg chg="modSp del mod ord">
        <pc:chgData name="Xin Luo" userId="82312ee5779919a4" providerId="LiveId" clId="{3C4A7AF4-6488-5041-B432-D36EF53163D3}" dt="2023-02-23T07:26:52.546" v="2336" actId="2696"/>
        <pc:sldMkLst>
          <pc:docMk/>
          <pc:sldMk cId="1858913004" sldId="2719"/>
        </pc:sldMkLst>
      </pc:sldChg>
      <pc:sldChg chg="modSp add del mod">
        <pc:chgData name="Xin Luo" userId="82312ee5779919a4" providerId="LiveId" clId="{3C4A7AF4-6488-5041-B432-D36EF53163D3}" dt="2023-02-23T07:29:10.384" v="2343" actId="2696"/>
        <pc:sldMkLst>
          <pc:docMk/>
          <pc:sldMk cId="3840444413" sldId="2719"/>
        </pc:sldMkLst>
      </pc:sldChg>
      <pc:sldChg chg="modSp add mod ord">
        <pc:chgData name="Xin Luo" userId="82312ee5779919a4" providerId="LiveId" clId="{3C4A7AF4-6488-5041-B432-D36EF53163D3}" dt="2023-02-23T04:51:04.333" v="1905" actId="20577"/>
        <pc:sldMkLst>
          <pc:docMk/>
          <pc:sldMk cId="972163772" sldId="2720"/>
        </pc:sldMkLst>
      </pc:sldChg>
      <pc:sldChg chg="del">
        <pc:chgData name="Xin Luo" userId="82312ee5779919a4" providerId="LiveId" clId="{3C4A7AF4-6488-5041-B432-D36EF53163D3}" dt="2023-02-22T07:32:37.778" v="309" actId="2696"/>
        <pc:sldMkLst>
          <pc:docMk/>
          <pc:sldMk cId="3480831675" sldId="2720"/>
        </pc:sldMkLst>
      </pc:sldChg>
      <pc:sldChg chg="del">
        <pc:chgData name="Xin Luo" userId="82312ee5779919a4" providerId="LiveId" clId="{3C4A7AF4-6488-5041-B432-D36EF53163D3}" dt="2023-02-22T07:32:46.484" v="310" actId="2696"/>
        <pc:sldMkLst>
          <pc:docMk/>
          <pc:sldMk cId="1410676903" sldId="2721"/>
        </pc:sldMkLst>
      </pc:sldChg>
      <pc:sldChg chg="delSp modSp add mod ord">
        <pc:chgData name="Xin Luo" userId="82312ee5779919a4" providerId="LiveId" clId="{3C4A7AF4-6488-5041-B432-D36EF53163D3}" dt="2023-02-23T07:12:50.196" v="2062" actId="478"/>
        <pc:sldMkLst>
          <pc:docMk/>
          <pc:sldMk cId="2689695864" sldId="2721"/>
        </pc:sldMkLst>
      </pc:sldChg>
      <pc:sldChg chg="add del">
        <pc:chgData name="Xin Luo" userId="82312ee5779919a4" providerId="LiveId" clId="{3C4A7AF4-6488-5041-B432-D36EF53163D3}" dt="2023-02-23T01:10:59.145" v="1497"/>
        <pc:sldMkLst>
          <pc:docMk/>
          <pc:sldMk cId="2910826875" sldId="2721"/>
        </pc:sldMkLst>
      </pc:sldChg>
      <pc:sldChg chg="addSp delSp modSp add mod ord">
        <pc:chgData name="Xin Luo" userId="82312ee5779919a4" providerId="LiveId" clId="{3C4A7AF4-6488-5041-B432-D36EF53163D3}" dt="2023-02-23T07:26:03.168" v="2327" actId="20577"/>
        <pc:sldMkLst>
          <pc:docMk/>
          <pc:sldMk cId="1209572041" sldId="2722"/>
        </pc:sldMkLst>
      </pc:sldChg>
      <pc:sldChg chg="add del">
        <pc:chgData name="Xin Luo" userId="82312ee5779919a4" providerId="LiveId" clId="{3C4A7AF4-6488-5041-B432-D36EF53163D3}" dt="2023-02-23T01:15:26.280" v="1535"/>
        <pc:sldMkLst>
          <pc:docMk/>
          <pc:sldMk cId="1287359691" sldId="2722"/>
        </pc:sldMkLst>
      </pc:sldChg>
      <pc:sldChg chg="add del">
        <pc:chgData name="Xin Luo" userId="82312ee5779919a4" providerId="LiveId" clId="{3C4A7AF4-6488-5041-B432-D36EF53163D3}" dt="2023-02-23T04:49:30.686" v="1883" actId="2696"/>
        <pc:sldMkLst>
          <pc:docMk/>
          <pc:sldMk cId="510300836" sldId="2723"/>
        </pc:sldMkLst>
      </pc:sldChg>
      <pc:sldChg chg="addSp delSp modSp add del mod">
        <pc:chgData name="Xin Luo" userId="82312ee5779919a4" providerId="LiveId" clId="{3C4A7AF4-6488-5041-B432-D36EF53163D3}" dt="2023-02-23T07:26:33.576" v="2330" actId="2696"/>
        <pc:sldMkLst>
          <pc:docMk/>
          <pc:sldMk cId="2794277739" sldId="2723"/>
        </pc:sldMkLst>
      </pc:sldChg>
      <pc:sldChg chg="addSp delSp new del mod">
        <pc:chgData name="Xin Luo" userId="82312ee5779919a4" providerId="LiveId" clId="{3C4A7AF4-6488-5041-B432-D36EF53163D3}" dt="2023-02-23T07:57:59.493" v="2582" actId="2696"/>
        <pc:sldMkLst>
          <pc:docMk/>
          <pc:sldMk cId="2812212654" sldId="2723"/>
        </pc:sldMkLst>
      </pc:sldChg>
      <pc:sldChg chg="delSp modSp add del mod">
        <pc:chgData name="Xin Luo" userId="82312ee5779919a4" providerId="LiveId" clId="{3C4A7AF4-6488-5041-B432-D36EF53163D3}" dt="2023-02-23T07:58:40.953" v="2629" actId="2696"/>
        <pc:sldMkLst>
          <pc:docMk/>
          <pc:sldMk cId="1937332499" sldId="2724"/>
        </pc:sldMkLst>
      </pc:sldChg>
      <pc:sldChg chg="addSp delSp modSp add mod">
        <pc:chgData name="Xin Luo" userId="82312ee5779919a4" providerId="LiveId" clId="{3C4A7AF4-6488-5041-B432-D36EF53163D3}" dt="2023-02-23T14:01:10.568" v="6309" actId="403"/>
        <pc:sldMkLst>
          <pc:docMk/>
          <pc:sldMk cId="353940032" sldId="2725"/>
        </pc:sldMkLst>
      </pc:sldChg>
      <pc:sldChg chg="addSp delSp modSp add mod">
        <pc:chgData name="Xin Luo" userId="82312ee5779919a4" providerId="LiveId" clId="{3C4A7AF4-6488-5041-B432-D36EF53163D3}" dt="2023-02-23T08:31:04.830" v="3778" actId="113"/>
        <pc:sldMkLst>
          <pc:docMk/>
          <pc:sldMk cId="45083394" sldId="2726"/>
        </pc:sldMkLst>
      </pc:sldChg>
      <pc:sldChg chg="addSp delSp modSp add mod">
        <pc:chgData name="Xin Luo" userId="82312ee5779919a4" providerId="LiveId" clId="{3C4A7AF4-6488-5041-B432-D36EF53163D3}" dt="2023-02-23T09:13:39.268" v="5260" actId="1076"/>
        <pc:sldMkLst>
          <pc:docMk/>
          <pc:sldMk cId="148985918" sldId="2727"/>
        </pc:sldMkLst>
      </pc:sldChg>
      <pc:sldChg chg="addSp delSp modSp add mod">
        <pc:chgData name="Xin Luo" userId="82312ee5779919a4" providerId="LiveId" clId="{3C4A7AF4-6488-5041-B432-D36EF53163D3}" dt="2023-02-23T08:32:21.875" v="3790" actId="1076"/>
        <pc:sldMkLst>
          <pc:docMk/>
          <pc:sldMk cId="3544980656" sldId="2728"/>
        </pc:sldMkLst>
      </pc:sldChg>
      <pc:sldChg chg="addSp delSp modSp add mod">
        <pc:chgData name="Xin Luo" userId="82312ee5779919a4" providerId="LiveId" clId="{3C4A7AF4-6488-5041-B432-D36EF53163D3}" dt="2023-02-23T09:02:43.022" v="4809" actId="20577"/>
        <pc:sldMkLst>
          <pc:docMk/>
          <pc:sldMk cId="1664139585" sldId="2729"/>
        </pc:sldMkLst>
      </pc:sldChg>
      <pc:sldChg chg="addSp delSp modSp add mod">
        <pc:chgData name="Xin Luo" userId="82312ee5779919a4" providerId="LiveId" clId="{3C4A7AF4-6488-5041-B432-D36EF53163D3}" dt="2023-02-23T09:02:46.545" v="4811" actId="20577"/>
        <pc:sldMkLst>
          <pc:docMk/>
          <pc:sldMk cId="3561803108" sldId="2730"/>
        </pc:sldMkLst>
      </pc:sldChg>
      <pc:sldChg chg="addSp delSp modSp add mod">
        <pc:chgData name="Xin Luo" userId="82312ee5779919a4" providerId="LiveId" clId="{3C4A7AF4-6488-5041-B432-D36EF53163D3}" dt="2023-02-23T11:42:21.434" v="5641" actId="20577"/>
        <pc:sldMkLst>
          <pc:docMk/>
          <pc:sldMk cId="236610701" sldId="2731"/>
        </pc:sldMkLst>
      </pc:sldChg>
      <pc:sldChg chg="add del">
        <pc:chgData name="Xin Luo" userId="82312ee5779919a4" providerId="LiveId" clId="{3C4A7AF4-6488-5041-B432-D36EF53163D3}" dt="2023-02-23T08:54:40.823" v="4449"/>
        <pc:sldMkLst>
          <pc:docMk/>
          <pc:sldMk cId="3607281671" sldId="2731"/>
        </pc:sldMkLst>
      </pc:sldChg>
      <pc:sldChg chg="addSp delSp modSp add mod modNotesTx">
        <pc:chgData name="Xin Luo" userId="82312ee5779919a4" providerId="LiveId" clId="{3C4A7AF4-6488-5041-B432-D36EF53163D3}" dt="2023-02-23T13:58:03.496" v="6246" actId="1076"/>
        <pc:sldMkLst>
          <pc:docMk/>
          <pc:sldMk cId="1986913413" sldId="2732"/>
        </pc:sldMkLst>
      </pc:sldChg>
      <pc:sldChg chg="addSp delSp modSp add mod">
        <pc:chgData name="Xin Luo" userId="82312ee5779919a4" providerId="LiveId" clId="{3C4A7AF4-6488-5041-B432-D36EF53163D3}" dt="2023-02-23T14:00:47.321" v="6304" actId="1076"/>
        <pc:sldMkLst>
          <pc:docMk/>
          <pc:sldMk cId="270311508" sldId="2733"/>
        </pc:sldMkLst>
      </pc:sldChg>
      <pc:sldChg chg="addSp delSp modSp add mod">
        <pc:chgData name="Xin Luo" userId="82312ee5779919a4" providerId="LiveId" clId="{3C4A7AF4-6488-5041-B432-D36EF53163D3}" dt="2023-02-23T14:29:59.110" v="6746" actId="403"/>
        <pc:sldMkLst>
          <pc:docMk/>
          <pc:sldMk cId="3138813826" sldId="2734"/>
        </pc:sldMkLst>
      </pc:sldChg>
      <pc:sldChg chg="addSp modSp add mod">
        <pc:chgData name="Xin Luo" userId="82312ee5779919a4" providerId="LiveId" clId="{3C4A7AF4-6488-5041-B432-D36EF53163D3}" dt="2023-02-23T14:33:30.940" v="6917" actId="1037"/>
        <pc:sldMkLst>
          <pc:docMk/>
          <pc:sldMk cId="128317883" sldId="2735"/>
        </pc:sldMkLst>
      </pc:sldChg>
      <pc:sldChg chg="delSp add mod">
        <pc:chgData name="Xin Luo" userId="82312ee5779919a4" providerId="LiveId" clId="{3C4A7AF4-6488-5041-B432-D36EF53163D3}" dt="2023-02-23T14:33:41.327" v="6919" actId="478"/>
        <pc:sldMkLst>
          <pc:docMk/>
          <pc:sldMk cId="383906436" sldId="2736"/>
        </pc:sldMkLst>
      </pc:sldChg>
    </pc:docChg>
  </pc:docChgLst>
  <pc:docChgLst>
    <pc:chgData name="Xin Luo" userId="82312ee5779919a4" providerId="LiveId" clId="{4DB6C473-8E57-A543-81F7-48BE109E8C13}"/>
    <pc:docChg chg="undo custSel addSld delSld modSld sldOrd delMainMaster">
      <pc:chgData name="Xin Luo" userId="82312ee5779919a4" providerId="LiveId" clId="{4DB6C473-8E57-A543-81F7-48BE109E8C13}" dt="2023-02-21T15:10:04.498" v="5724" actId="108"/>
      <pc:docMkLst>
        <pc:docMk/>
      </pc:docMkLst>
      <pc:sldChg chg="addSp delSp modSp mod">
        <pc:chgData name="Xin Luo" userId="82312ee5779919a4" providerId="LiveId" clId="{4DB6C473-8E57-A543-81F7-48BE109E8C13}" dt="2023-02-21T08:54:32.554" v="3595" actId="1076"/>
        <pc:sldMkLst>
          <pc:docMk/>
          <pc:sldMk cId="1576120367" sldId="2387"/>
        </pc:sldMkLst>
      </pc:sldChg>
      <pc:sldChg chg="del">
        <pc:chgData name="Xin Luo" userId="82312ee5779919a4" providerId="LiveId" clId="{4DB6C473-8E57-A543-81F7-48BE109E8C13}" dt="2023-02-21T08:54:15.767" v="3575" actId="2696"/>
        <pc:sldMkLst>
          <pc:docMk/>
          <pc:sldMk cId="0" sldId="2446"/>
        </pc:sldMkLst>
      </pc:sldChg>
      <pc:sldChg chg="modSp mod ord">
        <pc:chgData name="Xin Luo" userId="82312ee5779919a4" providerId="LiveId" clId="{4DB6C473-8E57-A543-81F7-48BE109E8C13}" dt="2023-02-21T06:59:18.091" v="3225" actId="20578"/>
        <pc:sldMkLst>
          <pc:docMk/>
          <pc:sldMk cId="2415901206" sldId="2447"/>
        </pc:sldMkLst>
      </pc:sldChg>
      <pc:sldChg chg="addSp delSp modSp mod ord">
        <pc:chgData name="Xin Luo" userId="82312ee5779919a4" providerId="LiveId" clId="{4DB6C473-8E57-A543-81F7-48BE109E8C13}" dt="2023-02-21T07:23:56.843" v="3356" actId="20577"/>
        <pc:sldMkLst>
          <pc:docMk/>
          <pc:sldMk cId="4067577602" sldId="2605"/>
        </pc:sldMkLst>
      </pc:sldChg>
      <pc:sldChg chg="del">
        <pc:chgData name="Xin Luo" userId="82312ee5779919a4" providerId="LiveId" clId="{4DB6C473-8E57-A543-81F7-48BE109E8C13}" dt="2023-02-21T14:49:50.253" v="5372" actId="2696"/>
        <pc:sldMkLst>
          <pc:docMk/>
          <pc:sldMk cId="963926578" sldId="2613"/>
        </pc:sldMkLst>
      </pc:sldChg>
      <pc:sldChg chg="del">
        <pc:chgData name="Xin Luo" userId="82312ee5779919a4" providerId="LiveId" clId="{4DB6C473-8E57-A543-81F7-48BE109E8C13}" dt="2023-02-21T14:49:50.286" v="5373" actId="2696"/>
        <pc:sldMkLst>
          <pc:docMk/>
          <pc:sldMk cId="1377829391" sldId="2689"/>
        </pc:sldMkLst>
      </pc:sldChg>
      <pc:sldChg chg="del">
        <pc:chgData name="Xin Luo" userId="82312ee5779919a4" providerId="LiveId" clId="{4DB6C473-8E57-A543-81F7-48BE109E8C13}" dt="2023-02-21T14:49:50.299" v="5374" actId="2696"/>
        <pc:sldMkLst>
          <pc:docMk/>
          <pc:sldMk cId="2843640805" sldId="2704"/>
        </pc:sldMkLst>
      </pc:sldChg>
      <pc:sldChg chg="delSp modSp add mod ord">
        <pc:chgData name="Xin Luo" userId="82312ee5779919a4" providerId="LiveId" clId="{4DB6C473-8E57-A543-81F7-48BE109E8C13}" dt="2023-02-21T05:54:53.172" v="2328" actId="113"/>
        <pc:sldMkLst>
          <pc:docMk/>
          <pc:sldMk cId="2688334957" sldId="2705"/>
        </pc:sldMkLst>
      </pc:sldChg>
      <pc:sldChg chg="modSp add mod">
        <pc:chgData name="Xin Luo" userId="82312ee5779919a4" providerId="LiveId" clId="{4DB6C473-8E57-A543-81F7-48BE109E8C13}" dt="2023-02-21T05:59:45.306" v="2357" actId="2711"/>
        <pc:sldMkLst>
          <pc:docMk/>
          <pc:sldMk cId="2464444856" sldId="2706"/>
        </pc:sldMkLst>
      </pc:sldChg>
      <pc:sldChg chg="modSp add mod">
        <pc:chgData name="Xin Luo" userId="82312ee5779919a4" providerId="LiveId" clId="{4DB6C473-8E57-A543-81F7-48BE109E8C13}" dt="2023-02-21T06:00:27.005" v="2362" actId="113"/>
        <pc:sldMkLst>
          <pc:docMk/>
          <pc:sldMk cId="1602808061" sldId="2707"/>
        </pc:sldMkLst>
      </pc:sldChg>
      <pc:sldChg chg="addSp modSp add mod">
        <pc:chgData name="Xin Luo" userId="82312ee5779919a4" providerId="LiveId" clId="{4DB6C473-8E57-A543-81F7-48BE109E8C13}" dt="2023-02-21T03:24:12.660" v="1798" actId="207"/>
        <pc:sldMkLst>
          <pc:docMk/>
          <pc:sldMk cId="1658607177" sldId="2708"/>
        </pc:sldMkLst>
      </pc:sldChg>
      <pc:sldChg chg="add del setBg">
        <pc:chgData name="Xin Luo" userId="82312ee5779919a4" providerId="LiveId" clId="{4DB6C473-8E57-A543-81F7-48BE109E8C13}" dt="2023-02-21T03:21:36.224" v="1707"/>
        <pc:sldMkLst>
          <pc:docMk/>
          <pc:sldMk cId="3430641667" sldId="2708"/>
        </pc:sldMkLst>
      </pc:sldChg>
      <pc:sldChg chg="modSp add mod ord">
        <pc:chgData name="Xin Luo" userId="82312ee5779919a4" providerId="LiveId" clId="{4DB6C473-8E57-A543-81F7-48BE109E8C13}" dt="2023-02-21T07:27:15.123" v="3399" actId="20578"/>
        <pc:sldMkLst>
          <pc:docMk/>
          <pc:sldMk cId="1257969106" sldId="2709"/>
        </pc:sldMkLst>
      </pc:sldChg>
      <pc:sldChg chg="add del setBg">
        <pc:chgData name="Xin Luo" userId="82312ee5779919a4" providerId="LiveId" clId="{4DB6C473-8E57-A543-81F7-48BE109E8C13}" dt="2023-02-21T03:22:38.148" v="1735"/>
        <pc:sldMkLst>
          <pc:docMk/>
          <pc:sldMk cId="2068292362" sldId="2709"/>
        </pc:sldMkLst>
      </pc:sldChg>
      <pc:sldChg chg="add del setBg">
        <pc:chgData name="Xin Luo" userId="82312ee5779919a4" providerId="LiveId" clId="{4DB6C473-8E57-A543-81F7-48BE109E8C13}" dt="2023-02-21T03:22:29.206" v="1733"/>
        <pc:sldMkLst>
          <pc:docMk/>
          <pc:sldMk cId="4244071672" sldId="2709"/>
        </pc:sldMkLst>
      </pc:sldChg>
      <pc:sldChg chg="modSp add del mod">
        <pc:chgData name="Xin Luo" userId="82312ee5779919a4" providerId="LiveId" clId="{4DB6C473-8E57-A543-81F7-48BE109E8C13}" dt="2023-02-21T12:49:10.754" v="4207" actId="2696"/>
        <pc:sldMkLst>
          <pc:docMk/>
          <pc:sldMk cId="4096743637" sldId="2710"/>
        </pc:sldMkLst>
      </pc:sldChg>
      <pc:sldChg chg="addSp delSp modSp add mod">
        <pc:chgData name="Xin Luo" userId="82312ee5779919a4" providerId="LiveId" clId="{4DB6C473-8E57-A543-81F7-48BE109E8C13}" dt="2023-02-21T15:08:47.651" v="5619" actId="113"/>
        <pc:sldMkLst>
          <pc:docMk/>
          <pc:sldMk cId="2744383376" sldId="2711"/>
        </pc:sldMkLst>
      </pc:sldChg>
      <pc:sldChg chg="delSp modSp add del mod">
        <pc:chgData name="Xin Luo" userId="82312ee5779919a4" providerId="LiveId" clId="{4DB6C473-8E57-A543-81F7-48BE109E8C13}" dt="2023-02-21T07:27:24.620" v="3402" actId="2696"/>
        <pc:sldMkLst>
          <pc:docMk/>
          <pc:sldMk cId="1581220802" sldId="2712"/>
        </pc:sldMkLst>
      </pc:sldChg>
      <pc:sldChg chg="modSp add del mod">
        <pc:chgData name="Xin Luo" userId="82312ee5779919a4" providerId="LiveId" clId="{4DB6C473-8E57-A543-81F7-48BE109E8C13}" dt="2023-02-21T07:24:13.066" v="3357" actId="2696"/>
        <pc:sldMkLst>
          <pc:docMk/>
          <pc:sldMk cId="2395170792" sldId="2713"/>
        </pc:sldMkLst>
      </pc:sldChg>
      <pc:sldChg chg="addSp modSp add mod">
        <pc:chgData name="Xin Luo" userId="82312ee5779919a4" providerId="LiveId" clId="{4DB6C473-8E57-A543-81F7-48BE109E8C13}" dt="2023-02-21T07:23:52.393" v="3353" actId="20577"/>
        <pc:sldMkLst>
          <pc:docMk/>
          <pc:sldMk cId="280619949" sldId="2714"/>
        </pc:sldMkLst>
      </pc:sldChg>
      <pc:sldChg chg="addSp modSp add mod">
        <pc:chgData name="Xin Luo" userId="82312ee5779919a4" providerId="LiveId" clId="{4DB6C473-8E57-A543-81F7-48BE109E8C13}" dt="2023-02-21T13:47:35.461" v="4912" actId="1076"/>
        <pc:sldMkLst>
          <pc:docMk/>
          <pc:sldMk cId="3852391939" sldId="2715"/>
        </pc:sldMkLst>
      </pc:sldChg>
      <pc:sldChg chg="addSp modSp add mod ord">
        <pc:chgData name="Xin Luo" userId="82312ee5779919a4" providerId="LiveId" clId="{4DB6C473-8E57-A543-81F7-48BE109E8C13}" dt="2023-02-21T13:15:30.678" v="4562" actId="1035"/>
        <pc:sldMkLst>
          <pc:docMk/>
          <pc:sldMk cId="3026715585" sldId="2716"/>
        </pc:sldMkLst>
      </pc:sldChg>
      <pc:sldChg chg="addSp modSp add mod">
        <pc:chgData name="Xin Luo" userId="82312ee5779919a4" providerId="LiveId" clId="{4DB6C473-8E57-A543-81F7-48BE109E8C13}" dt="2023-02-21T13:48:38.001" v="4936" actId="1076"/>
        <pc:sldMkLst>
          <pc:docMk/>
          <pc:sldMk cId="4136986794" sldId="2717"/>
        </pc:sldMkLst>
      </pc:sldChg>
      <pc:sldChg chg="addSp delSp modSp add mod">
        <pc:chgData name="Xin Luo" userId="82312ee5779919a4" providerId="LiveId" clId="{4DB6C473-8E57-A543-81F7-48BE109E8C13}" dt="2023-02-21T14:08:09.514" v="5152" actId="1035"/>
        <pc:sldMkLst>
          <pc:docMk/>
          <pc:sldMk cId="1778017482" sldId="2718"/>
        </pc:sldMkLst>
      </pc:sldChg>
      <pc:sldChg chg="delSp modSp add mod">
        <pc:chgData name="Xin Luo" userId="82312ee5779919a4" providerId="LiveId" clId="{4DB6C473-8E57-A543-81F7-48BE109E8C13}" dt="2023-02-21T15:10:04.498" v="5724" actId="108"/>
        <pc:sldMkLst>
          <pc:docMk/>
          <pc:sldMk cId="1858913004" sldId="2719"/>
        </pc:sldMkLst>
      </pc:sldChg>
      <pc:sldChg chg="addSp delSp modSp add mod ord">
        <pc:chgData name="Xin Luo" userId="82312ee5779919a4" providerId="LiveId" clId="{4DB6C473-8E57-A543-81F7-48BE109E8C13}" dt="2023-02-21T15:06:45.211" v="5600" actId="20578"/>
        <pc:sldMkLst>
          <pc:docMk/>
          <pc:sldMk cId="3480831675" sldId="2720"/>
        </pc:sldMkLst>
      </pc:sldChg>
      <pc:sldChg chg="add del">
        <pc:chgData name="Xin Luo" userId="82312ee5779919a4" providerId="LiveId" clId="{4DB6C473-8E57-A543-81F7-48BE109E8C13}" dt="2023-02-21T14:55:30.326" v="5468" actId="2696"/>
        <pc:sldMkLst>
          <pc:docMk/>
          <pc:sldMk cId="120373349" sldId="2721"/>
        </pc:sldMkLst>
      </pc:sldChg>
      <pc:sldChg chg="addSp delSp modSp add mod ord">
        <pc:chgData name="Xin Luo" userId="82312ee5779919a4" providerId="LiveId" clId="{4DB6C473-8E57-A543-81F7-48BE109E8C13}" dt="2023-02-21T15:06:40.684" v="5599" actId="20578"/>
        <pc:sldMkLst>
          <pc:docMk/>
          <pc:sldMk cId="1410676903" sldId="2721"/>
        </pc:sldMkLst>
      </pc:sldChg>
      <pc:sldMasterChg chg="del delSldLayout">
        <pc:chgData name="Xin Luo" userId="82312ee5779919a4" providerId="LiveId" clId="{4DB6C473-8E57-A543-81F7-48BE109E8C13}" dt="2023-02-21T08:54:15.791" v="3593" actId="2696"/>
        <pc:sldMasterMkLst>
          <pc:docMk/>
          <pc:sldMasterMk cId="1248561168" sldId="2147484998"/>
        </pc:sldMasterMkLst>
        <pc:sldLayoutChg chg="del">
          <pc:chgData name="Xin Luo" userId="82312ee5779919a4" providerId="LiveId" clId="{4DB6C473-8E57-A543-81F7-48BE109E8C13}" dt="2023-02-21T08:54:15.772" v="3576" actId="2696"/>
          <pc:sldLayoutMkLst>
            <pc:docMk/>
            <pc:sldMasterMk cId="1248561168" sldId="2147484998"/>
            <pc:sldLayoutMk cId="2755518727" sldId="2147484999"/>
          </pc:sldLayoutMkLst>
        </pc:sldLayoutChg>
        <pc:sldLayoutChg chg="del">
          <pc:chgData name="Xin Luo" userId="82312ee5779919a4" providerId="LiveId" clId="{4DB6C473-8E57-A543-81F7-48BE109E8C13}" dt="2023-02-21T08:54:15.773" v="3577" actId="2696"/>
          <pc:sldLayoutMkLst>
            <pc:docMk/>
            <pc:sldMasterMk cId="1248561168" sldId="2147484998"/>
            <pc:sldLayoutMk cId="784447712" sldId="2147485000"/>
          </pc:sldLayoutMkLst>
        </pc:sldLayoutChg>
        <pc:sldLayoutChg chg="del">
          <pc:chgData name="Xin Luo" userId="82312ee5779919a4" providerId="LiveId" clId="{4DB6C473-8E57-A543-81F7-48BE109E8C13}" dt="2023-02-21T08:54:15.774" v="3578" actId="2696"/>
          <pc:sldLayoutMkLst>
            <pc:docMk/>
            <pc:sldMasterMk cId="1248561168" sldId="2147484998"/>
            <pc:sldLayoutMk cId="36404751" sldId="2147485001"/>
          </pc:sldLayoutMkLst>
        </pc:sldLayoutChg>
        <pc:sldLayoutChg chg="del">
          <pc:chgData name="Xin Luo" userId="82312ee5779919a4" providerId="LiveId" clId="{4DB6C473-8E57-A543-81F7-48BE109E8C13}" dt="2023-02-21T08:54:15.775" v="3579" actId="2696"/>
          <pc:sldLayoutMkLst>
            <pc:docMk/>
            <pc:sldMasterMk cId="1248561168" sldId="2147484998"/>
            <pc:sldLayoutMk cId="2142531553" sldId="2147485002"/>
          </pc:sldLayoutMkLst>
        </pc:sldLayoutChg>
        <pc:sldLayoutChg chg="del">
          <pc:chgData name="Xin Luo" userId="82312ee5779919a4" providerId="LiveId" clId="{4DB6C473-8E57-A543-81F7-48BE109E8C13}" dt="2023-02-21T08:54:15.776" v="3580" actId="2696"/>
          <pc:sldLayoutMkLst>
            <pc:docMk/>
            <pc:sldMasterMk cId="1248561168" sldId="2147484998"/>
            <pc:sldLayoutMk cId="646270699" sldId="2147485003"/>
          </pc:sldLayoutMkLst>
        </pc:sldLayoutChg>
        <pc:sldLayoutChg chg="del">
          <pc:chgData name="Xin Luo" userId="82312ee5779919a4" providerId="LiveId" clId="{4DB6C473-8E57-A543-81F7-48BE109E8C13}" dt="2023-02-21T08:54:15.777" v="3581" actId="2696"/>
          <pc:sldLayoutMkLst>
            <pc:docMk/>
            <pc:sldMasterMk cId="1248561168" sldId="2147484998"/>
            <pc:sldLayoutMk cId="1316154404" sldId="2147485004"/>
          </pc:sldLayoutMkLst>
        </pc:sldLayoutChg>
        <pc:sldLayoutChg chg="del">
          <pc:chgData name="Xin Luo" userId="82312ee5779919a4" providerId="LiveId" clId="{4DB6C473-8E57-A543-81F7-48BE109E8C13}" dt="2023-02-21T08:54:15.778" v="3582" actId="2696"/>
          <pc:sldLayoutMkLst>
            <pc:docMk/>
            <pc:sldMasterMk cId="1248561168" sldId="2147484998"/>
            <pc:sldLayoutMk cId="275448905" sldId="2147485005"/>
          </pc:sldLayoutMkLst>
        </pc:sldLayoutChg>
        <pc:sldLayoutChg chg="del">
          <pc:chgData name="Xin Luo" userId="82312ee5779919a4" providerId="LiveId" clId="{4DB6C473-8E57-A543-81F7-48BE109E8C13}" dt="2023-02-21T08:54:15.779" v="3583" actId="2696"/>
          <pc:sldLayoutMkLst>
            <pc:docMk/>
            <pc:sldMasterMk cId="1248561168" sldId="2147484998"/>
            <pc:sldLayoutMk cId="3173493555" sldId="2147485006"/>
          </pc:sldLayoutMkLst>
        </pc:sldLayoutChg>
        <pc:sldLayoutChg chg="del">
          <pc:chgData name="Xin Luo" userId="82312ee5779919a4" providerId="LiveId" clId="{4DB6C473-8E57-A543-81F7-48BE109E8C13}" dt="2023-02-21T08:54:15.780" v="3584" actId="2696"/>
          <pc:sldLayoutMkLst>
            <pc:docMk/>
            <pc:sldMasterMk cId="1248561168" sldId="2147484998"/>
            <pc:sldLayoutMk cId="2494408642" sldId="2147485007"/>
          </pc:sldLayoutMkLst>
        </pc:sldLayoutChg>
        <pc:sldLayoutChg chg="del">
          <pc:chgData name="Xin Luo" userId="82312ee5779919a4" providerId="LiveId" clId="{4DB6C473-8E57-A543-81F7-48BE109E8C13}" dt="2023-02-21T08:54:15.781" v="3585" actId="2696"/>
          <pc:sldLayoutMkLst>
            <pc:docMk/>
            <pc:sldMasterMk cId="1248561168" sldId="2147484998"/>
            <pc:sldLayoutMk cId="2144339703" sldId="2147485008"/>
          </pc:sldLayoutMkLst>
        </pc:sldLayoutChg>
        <pc:sldLayoutChg chg="del">
          <pc:chgData name="Xin Luo" userId="82312ee5779919a4" providerId="LiveId" clId="{4DB6C473-8E57-A543-81F7-48BE109E8C13}" dt="2023-02-21T08:54:15.781" v="3586" actId="2696"/>
          <pc:sldLayoutMkLst>
            <pc:docMk/>
            <pc:sldMasterMk cId="1248561168" sldId="2147484998"/>
            <pc:sldLayoutMk cId="3933479768" sldId="2147485009"/>
          </pc:sldLayoutMkLst>
        </pc:sldLayoutChg>
        <pc:sldLayoutChg chg="del">
          <pc:chgData name="Xin Luo" userId="82312ee5779919a4" providerId="LiveId" clId="{4DB6C473-8E57-A543-81F7-48BE109E8C13}" dt="2023-02-21T08:54:15.782" v="3587" actId="2696"/>
          <pc:sldLayoutMkLst>
            <pc:docMk/>
            <pc:sldMasterMk cId="1248561168" sldId="2147484998"/>
            <pc:sldLayoutMk cId="2569911404" sldId="2147485010"/>
          </pc:sldLayoutMkLst>
        </pc:sldLayoutChg>
        <pc:sldLayoutChg chg="del">
          <pc:chgData name="Xin Luo" userId="82312ee5779919a4" providerId="LiveId" clId="{4DB6C473-8E57-A543-81F7-48BE109E8C13}" dt="2023-02-21T08:54:15.783" v="3588" actId="2696"/>
          <pc:sldLayoutMkLst>
            <pc:docMk/>
            <pc:sldMasterMk cId="1248561168" sldId="2147484998"/>
            <pc:sldLayoutMk cId="487309151" sldId="2147485011"/>
          </pc:sldLayoutMkLst>
        </pc:sldLayoutChg>
        <pc:sldLayoutChg chg="del">
          <pc:chgData name="Xin Luo" userId="82312ee5779919a4" providerId="LiveId" clId="{4DB6C473-8E57-A543-81F7-48BE109E8C13}" dt="2023-02-21T08:54:15.784" v="3589" actId="2696"/>
          <pc:sldLayoutMkLst>
            <pc:docMk/>
            <pc:sldMasterMk cId="1248561168" sldId="2147484998"/>
            <pc:sldLayoutMk cId="940838525" sldId="2147485012"/>
          </pc:sldLayoutMkLst>
        </pc:sldLayoutChg>
        <pc:sldLayoutChg chg="del">
          <pc:chgData name="Xin Luo" userId="82312ee5779919a4" providerId="LiveId" clId="{4DB6C473-8E57-A543-81F7-48BE109E8C13}" dt="2023-02-21T08:54:15.785" v="3590" actId="2696"/>
          <pc:sldLayoutMkLst>
            <pc:docMk/>
            <pc:sldMasterMk cId="1248561168" sldId="2147484998"/>
            <pc:sldLayoutMk cId="858249230" sldId="2147485013"/>
          </pc:sldLayoutMkLst>
        </pc:sldLayoutChg>
        <pc:sldLayoutChg chg="del">
          <pc:chgData name="Xin Luo" userId="82312ee5779919a4" providerId="LiveId" clId="{4DB6C473-8E57-A543-81F7-48BE109E8C13}" dt="2023-02-21T08:54:15.786" v="3591" actId="2696"/>
          <pc:sldLayoutMkLst>
            <pc:docMk/>
            <pc:sldMasterMk cId="1248561168" sldId="2147484998"/>
            <pc:sldLayoutMk cId="1094809115" sldId="2147485014"/>
          </pc:sldLayoutMkLst>
        </pc:sldLayoutChg>
        <pc:sldLayoutChg chg="del">
          <pc:chgData name="Xin Luo" userId="82312ee5779919a4" providerId="LiveId" clId="{4DB6C473-8E57-A543-81F7-48BE109E8C13}" dt="2023-02-21T08:54:15.787" v="3592" actId="2696"/>
          <pc:sldLayoutMkLst>
            <pc:docMk/>
            <pc:sldMasterMk cId="1248561168" sldId="2147484998"/>
            <pc:sldLayoutMk cId="2452001345" sldId="2147485015"/>
          </pc:sldLayoutMkLst>
        </pc:sldLayoutChg>
      </pc:sldMasterChg>
    </pc:docChg>
  </pc:docChgLst>
  <pc:docChgLst>
    <pc:chgData name="Xin Luo" userId="82312ee5779919a4" providerId="LiveId" clId="{82BFAA31-791A-9843-976C-3AAFAA5AC07D}"/>
    <pc:docChg chg="undo custSel addSld delSld modSld">
      <pc:chgData name="Xin Luo" userId="82312ee5779919a4" providerId="LiveId" clId="{82BFAA31-791A-9843-976C-3AAFAA5AC07D}" dt="2023-03-05T13:50:34.172" v="6224" actId="1035"/>
      <pc:docMkLst>
        <pc:docMk/>
      </pc:docMkLst>
      <pc:sldChg chg="modSp mod">
        <pc:chgData name="Xin Luo" userId="82312ee5779919a4" providerId="LiveId" clId="{82BFAA31-791A-9843-976C-3AAFAA5AC07D}" dt="2023-03-04T01:58:49.501" v="2918" actId="20577"/>
        <pc:sldMkLst>
          <pc:docMk/>
          <pc:sldMk cId="4067577602" sldId="2605"/>
        </pc:sldMkLst>
      </pc:sldChg>
      <pc:sldChg chg="addSp delSp modSp mod">
        <pc:chgData name="Xin Luo" userId="82312ee5779919a4" providerId="LiveId" clId="{82BFAA31-791A-9843-976C-3AAFAA5AC07D}" dt="2023-03-04T03:17:04.154" v="3027" actId="20577"/>
        <pc:sldMkLst>
          <pc:docMk/>
          <pc:sldMk cId="3833073590" sldId="2716"/>
        </pc:sldMkLst>
      </pc:sldChg>
      <pc:sldChg chg="addSp delSp modSp mod">
        <pc:chgData name="Xin Luo" userId="82312ee5779919a4" providerId="LiveId" clId="{82BFAA31-791A-9843-976C-3AAFAA5AC07D}" dt="2023-02-24T08:50:06.402" v="585" actId="20577"/>
        <pc:sldMkLst>
          <pc:docMk/>
          <pc:sldMk cId="972163772" sldId="2720"/>
        </pc:sldMkLst>
      </pc:sldChg>
      <pc:sldChg chg="addSp delSp modSp mod">
        <pc:chgData name="Xin Luo" userId="82312ee5779919a4" providerId="LiveId" clId="{82BFAA31-791A-9843-976C-3AAFAA5AC07D}" dt="2023-02-24T13:00:34.955" v="2586" actId="1036"/>
        <pc:sldMkLst>
          <pc:docMk/>
          <pc:sldMk cId="2689695864" sldId="2721"/>
        </pc:sldMkLst>
      </pc:sldChg>
      <pc:sldChg chg="modSp add del mod">
        <pc:chgData name="Xin Luo" userId="82312ee5779919a4" providerId="LiveId" clId="{82BFAA31-791A-9843-976C-3AAFAA5AC07D}" dt="2023-03-05T13:50:34.172" v="6224" actId="1035"/>
        <pc:sldMkLst>
          <pc:docMk/>
          <pc:sldMk cId="1209572041" sldId="2722"/>
        </pc:sldMkLst>
      </pc:sldChg>
      <pc:sldChg chg="add del">
        <pc:chgData name="Xin Luo" userId="82312ee5779919a4" providerId="LiveId" clId="{82BFAA31-791A-9843-976C-3AAFAA5AC07D}" dt="2023-03-04T02:01:30.300" v="3010" actId="2696"/>
        <pc:sldMkLst>
          <pc:docMk/>
          <pc:sldMk cId="2179406886" sldId="2724"/>
        </pc:sldMkLst>
      </pc:sldChg>
      <pc:sldChg chg="addSp delSp modSp add mod">
        <pc:chgData name="Xin Luo" userId="82312ee5779919a4" providerId="LiveId" clId="{82BFAA31-791A-9843-976C-3AAFAA5AC07D}" dt="2023-03-04T03:20:48.887" v="3034" actId="1036"/>
        <pc:sldMkLst>
          <pc:docMk/>
          <pc:sldMk cId="4156684215" sldId="2738"/>
        </pc:sldMkLst>
      </pc:sldChg>
      <pc:sldChg chg="delSp modSp add mod">
        <pc:chgData name="Xin Luo" userId="82312ee5779919a4" providerId="LiveId" clId="{82BFAA31-791A-9843-976C-3AAFAA5AC07D}" dt="2023-03-04T03:45:03.441" v="3776" actId="21"/>
        <pc:sldMkLst>
          <pc:docMk/>
          <pc:sldMk cId="2776132283" sldId="2739"/>
        </pc:sldMkLst>
      </pc:sldChg>
      <pc:sldChg chg="delSp modSp add mod">
        <pc:chgData name="Xin Luo" userId="82312ee5779919a4" providerId="LiveId" clId="{82BFAA31-791A-9843-976C-3AAFAA5AC07D}" dt="2023-02-24T12:42:54.354" v="2196" actId="20577"/>
        <pc:sldMkLst>
          <pc:docMk/>
          <pc:sldMk cId="2510358707" sldId="2740"/>
        </pc:sldMkLst>
      </pc:sldChg>
      <pc:sldChg chg="add del">
        <pc:chgData name="Xin Luo" userId="82312ee5779919a4" providerId="LiveId" clId="{82BFAA31-791A-9843-976C-3AAFAA5AC07D}" dt="2023-02-24T12:26:24.988" v="1931"/>
        <pc:sldMkLst>
          <pc:docMk/>
          <pc:sldMk cId="2028886328" sldId="2741"/>
        </pc:sldMkLst>
      </pc:sldChg>
      <pc:sldChg chg="delSp modSp add mod">
        <pc:chgData name="Xin Luo" userId="82312ee5779919a4" providerId="LiveId" clId="{82BFAA31-791A-9843-976C-3AAFAA5AC07D}" dt="2023-03-04T15:50:04.739" v="6144" actId="1076"/>
        <pc:sldMkLst>
          <pc:docMk/>
          <pc:sldMk cId="2476237792" sldId="2741"/>
        </pc:sldMkLst>
      </pc:sldChg>
      <pc:sldChg chg="addSp delSp modSp add mod">
        <pc:chgData name="Xin Luo" userId="82312ee5779919a4" providerId="LiveId" clId="{82BFAA31-791A-9843-976C-3AAFAA5AC07D}" dt="2023-03-04T03:03:29.776" v="3020" actId="1036"/>
        <pc:sldMkLst>
          <pc:docMk/>
          <pc:sldMk cId="3151170836" sldId="2742"/>
        </pc:sldMkLst>
      </pc:sldChg>
      <pc:sldChg chg="addSp delSp modSp add mod">
        <pc:chgData name="Xin Luo" userId="82312ee5779919a4" providerId="LiveId" clId="{82BFAA31-791A-9843-976C-3AAFAA5AC07D}" dt="2023-03-04T03:37:26.975" v="3431" actId="1076"/>
        <pc:sldMkLst>
          <pc:docMk/>
          <pc:sldMk cId="4194482579" sldId="2743"/>
        </pc:sldMkLst>
      </pc:sldChg>
      <pc:sldChg chg="addSp delSp modSp add mod">
        <pc:chgData name="Xin Luo" userId="82312ee5779919a4" providerId="LiveId" clId="{82BFAA31-791A-9843-976C-3AAFAA5AC07D}" dt="2023-03-04T15:11:00.971" v="4794" actId="2711"/>
        <pc:sldMkLst>
          <pc:docMk/>
          <pc:sldMk cId="3883315984" sldId="2744"/>
        </pc:sldMkLst>
      </pc:sldChg>
      <pc:sldChg chg="modSp add mod">
        <pc:chgData name="Xin Luo" userId="82312ee5779919a4" providerId="LiveId" clId="{82BFAA31-791A-9843-976C-3AAFAA5AC07D}" dt="2023-03-04T15:21:58.766" v="5230" actId="1038"/>
        <pc:sldMkLst>
          <pc:docMk/>
          <pc:sldMk cId="3741103209" sldId="2745"/>
        </pc:sldMkLst>
      </pc:sldChg>
      <pc:sldChg chg="modSp add mod">
        <pc:chgData name="Xin Luo" userId="82312ee5779919a4" providerId="LiveId" clId="{82BFAA31-791A-9843-976C-3AAFAA5AC07D}" dt="2023-03-04T15:08:22.005" v="4615" actId="1035"/>
        <pc:sldMkLst>
          <pc:docMk/>
          <pc:sldMk cId="322086101" sldId="2746"/>
        </pc:sldMkLst>
      </pc:sldChg>
      <pc:sldChg chg="addSp modSp add mod">
        <pc:chgData name="Xin Luo" userId="82312ee5779919a4" providerId="LiveId" clId="{82BFAA31-791A-9843-976C-3AAFAA5AC07D}" dt="2023-03-04T15:26:46.366" v="5547" actId="1076"/>
        <pc:sldMkLst>
          <pc:docMk/>
          <pc:sldMk cId="2920839983" sldId="2747"/>
        </pc:sldMkLst>
      </pc:sldChg>
      <pc:sldChg chg="addSp delSp modSp add mod">
        <pc:chgData name="Xin Luo" userId="82312ee5779919a4" providerId="LiveId" clId="{82BFAA31-791A-9843-976C-3AAFAA5AC07D}" dt="2023-03-04T15:46:20.499" v="5952" actId="1582"/>
        <pc:sldMkLst>
          <pc:docMk/>
          <pc:sldMk cId="2081473989" sldId="2748"/>
        </pc:sldMkLst>
      </pc:sldChg>
      <pc:sldChg chg="addSp delSp modSp add mod">
        <pc:chgData name="Xin Luo" userId="82312ee5779919a4" providerId="LiveId" clId="{82BFAA31-791A-9843-976C-3AAFAA5AC07D}" dt="2023-03-04T15:48:59.888" v="6079" actId="1076"/>
        <pc:sldMkLst>
          <pc:docMk/>
          <pc:sldMk cId="1994915307" sldId="2749"/>
        </pc:sldMkLst>
      </pc:sldChg>
      <pc:sldChg chg="addSp delSp modSp add mod">
        <pc:chgData name="Xin Luo" userId="82312ee5779919a4" providerId="LiveId" clId="{82BFAA31-791A-9843-976C-3AAFAA5AC07D}" dt="2023-03-04T15:43:09.927" v="5903" actId="1035"/>
        <pc:sldMkLst>
          <pc:docMk/>
          <pc:sldMk cId="202264030" sldId="2750"/>
        </pc:sldMkLst>
      </pc:sldChg>
      <pc:sldChg chg="add del">
        <pc:chgData name="Xin Luo" userId="82312ee5779919a4" providerId="LiveId" clId="{82BFAA31-791A-9843-976C-3AAFAA5AC07D}" dt="2023-03-04T15:46:42.673" v="5956" actId="2696"/>
        <pc:sldMkLst>
          <pc:docMk/>
          <pc:sldMk cId="1628918360" sldId="2751"/>
        </pc:sldMkLst>
      </pc:sldChg>
    </pc:docChg>
  </pc:docChgLst>
  <pc:docChgLst>
    <pc:chgData name="Xin Luo" userId="82312ee5779919a4" providerId="LiveId" clId="{44968A38-E2ED-AB49-A7AA-4E241E470C4E}"/>
    <pc:docChg chg="custSel addSld modSld">
      <pc:chgData name="Xin Luo" userId="82312ee5779919a4" providerId="LiveId" clId="{44968A38-E2ED-AB49-A7AA-4E241E470C4E}" dt="2024-04-06T05:28:09.746" v="48" actId="20577"/>
      <pc:docMkLst>
        <pc:docMk/>
      </pc:docMkLst>
      <pc:sldChg chg="addSp delSp modSp mod">
        <pc:chgData name="Xin Luo" userId="82312ee5779919a4" providerId="LiveId" clId="{44968A38-E2ED-AB49-A7AA-4E241E470C4E}" dt="2024-04-06T05:28:09.746" v="48" actId="20577"/>
        <pc:sldMkLst>
          <pc:docMk/>
          <pc:sldMk cId="1209572041" sldId="2722"/>
        </pc:sldMkLst>
      </pc:sldChg>
      <pc:sldChg chg="add">
        <pc:chgData name="Xin Luo" userId="82312ee5779919a4" providerId="LiveId" clId="{44968A38-E2ED-AB49-A7AA-4E241E470C4E}" dt="2024-04-06T03:15:35.142" v="0"/>
        <pc:sldMkLst>
          <pc:docMk/>
          <pc:sldMk cId="472418319" sldId="2759"/>
        </pc:sldMkLst>
      </pc:sldChg>
      <pc:sldChg chg="add">
        <pc:chgData name="Xin Luo" userId="82312ee5779919a4" providerId="LiveId" clId="{44968A38-E2ED-AB49-A7AA-4E241E470C4E}" dt="2024-04-06T03:15:37.385" v="1"/>
        <pc:sldMkLst>
          <pc:docMk/>
          <pc:sldMk cId="1125183986" sldId="2760"/>
        </pc:sldMkLst>
      </pc:sldChg>
      <pc:sldChg chg="add">
        <pc:chgData name="Xin Luo" userId="82312ee5779919a4" providerId="LiveId" clId="{44968A38-E2ED-AB49-A7AA-4E241E470C4E}" dt="2024-04-06T03:16:16.152" v="10"/>
        <pc:sldMkLst>
          <pc:docMk/>
          <pc:sldMk cId="1417780723" sldId="2761"/>
        </pc:sldMkLst>
      </pc:sldChg>
    </pc:docChg>
  </pc:docChgLst>
  <pc:docChgLst>
    <pc:chgData name="Xin Luo" userId="82312ee5779919a4" providerId="LiveId" clId="{D28526AD-BB72-0B4E-9638-04907E1F3622}"/>
    <pc:docChg chg="delSld modSld">
      <pc:chgData name="Xin Luo" userId="82312ee5779919a4" providerId="LiveId" clId="{D28526AD-BB72-0B4E-9638-04907E1F3622}" dt="2023-09-18T01:27:13.837" v="116" actId="2696"/>
      <pc:docMkLst>
        <pc:docMk/>
      </pc:docMkLst>
      <pc:sldChg chg="modSp mod">
        <pc:chgData name="Xin Luo" userId="82312ee5779919a4" providerId="LiveId" clId="{D28526AD-BB72-0B4E-9638-04907E1F3622}" dt="2023-09-18T01:27:09.604" v="115" actId="255"/>
        <pc:sldMkLst>
          <pc:docMk/>
          <pc:sldMk cId="1209572041" sldId="2722"/>
        </pc:sldMkLst>
      </pc:sldChg>
      <pc:sldChg chg="del">
        <pc:chgData name="Xin Luo" userId="82312ee5779919a4" providerId="LiveId" clId="{D28526AD-BB72-0B4E-9638-04907E1F3622}" dt="2023-09-18T01:27:13.837" v="116" actId="2696"/>
        <pc:sldMkLst>
          <pc:docMk/>
          <pc:sldMk cId="2476237792" sldId="2741"/>
        </pc:sldMkLst>
      </pc:sldChg>
    </pc:docChg>
  </pc:docChgLst>
  <pc:docChgLst>
    <pc:chgData name="Xin Luo" userId="82312ee5779919a4" providerId="LiveId" clId="{9073B790-108B-9A41-B544-91FBC3D671E5}"/>
    <pc:docChg chg="undo custSel addSld delSld modSld sldOrd">
      <pc:chgData name="Xin Luo" userId="82312ee5779919a4" providerId="LiveId" clId="{9073B790-108B-9A41-B544-91FBC3D671E5}" dt="2025-05-31T08:22:48.332" v="3691" actId="1035"/>
      <pc:docMkLst>
        <pc:docMk/>
      </pc:docMkLst>
      <pc:sldChg chg="modSp mod">
        <pc:chgData name="Xin Luo" userId="82312ee5779919a4" providerId="LiveId" clId="{9073B790-108B-9A41-B544-91FBC3D671E5}" dt="2025-05-08T15:07:42.200" v="225" actId="1076"/>
        <pc:sldMkLst>
          <pc:docMk/>
          <pc:sldMk cId="1576120367" sldId="2387"/>
        </pc:sldMkLst>
      </pc:sldChg>
      <pc:sldChg chg="modSp mod">
        <pc:chgData name="Xin Luo" userId="82312ee5779919a4" providerId="LiveId" clId="{9073B790-108B-9A41-B544-91FBC3D671E5}" dt="2025-05-24T12:25:31.133" v="509" actId="20577"/>
        <pc:sldMkLst>
          <pc:docMk/>
          <pc:sldMk cId="2415901206" sldId="2447"/>
        </pc:sldMkLst>
      </pc:sldChg>
      <pc:sldChg chg="add setBg">
        <pc:chgData name="Xin Luo" userId="82312ee5779919a4" providerId="LiveId" clId="{9073B790-108B-9A41-B544-91FBC3D671E5}" dt="2025-05-24T15:46:26.853" v="3333"/>
        <pc:sldMkLst>
          <pc:docMk/>
          <pc:sldMk cId="4067577602" sldId="2605"/>
        </pc:sldMkLst>
      </pc:sldChg>
      <pc:sldChg chg="add del">
        <pc:chgData name="Xin Luo" userId="82312ee5779919a4" providerId="LiveId" clId="{9073B790-108B-9A41-B544-91FBC3D671E5}" dt="2025-05-15T14:41:28.785" v="322"/>
        <pc:sldMkLst>
          <pc:docMk/>
          <pc:sldMk cId="1602808061" sldId="2707"/>
        </pc:sldMkLst>
      </pc:sldChg>
      <pc:sldChg chg="modSp mod">
        <pc:chgData name="Xin Luo" userId="82312ee5779919a4" providerId="LiveId" clId="{9073B790-108B-9A41-B544-91FBC3D671E5}" dt="2025-05-08T15:06:05.338" v="98" actId="20577"/>
        <pc:sldMkLst>
          <pc:docMk/>
          <pc:sldMk cId="1658607177" sldId="2708"/>
        </pc:sldMkLst>
      </pc:sldChg>
      <pc:sldChg chg="modSp mod">
        <pc:chgData name="Xin Luo" userId="82312ee5779919a4" providerId="LiveId" clId="{9073B790-108B-9A41-B544-91FBC3D671E5}" dt="2025-05-08T15:08:09.867" v="289" actId="20577"/>
        <pc:sldMkLst>
          <pc:docMk/>
          <pc:sldMk cId="481122590" sldId="2709"/>
        </pc:sldMkLst>
      </pc:sldChg>
      <pc:sldChg chg="ord">
        <pc:chgData name="Xin Luo" userId="82312ee5779919a4" providerId="LiveId" clId="{9073B790-108B-9A41-B544-91FBC3D671E5}" dt="2025-05-08T15:08:38.626" v="318" actId="20578"/>
        <pc:sldMkLst>
          <pc:docMk/>
          <pc:sldMk cId="3833073590" sldId="2716"/>
        </pc:sldMkLst>
      </pc:sldChg>
      <pc:sldChg chg="modSp mod">
        <pc:chgData name="Xin Luo" userId="82312ee5779919a4" providerId="LiveId" clId="{9073B790-108B-9A41-B544-91FBC3D671E5}" dt="2025-05-08T15:08:23.041" v="317" actId="20577"/>
        <pc:sldMkLst>
          <pc:docMk/>
          <pc:sldMk cId="972163772" sldId="2720"/>
        </pc:sldMkLst>
      </pc:sldChg>
      <pc:sldChg chg="del">
        <pc:chgData name="Xin Luo" userId="82312ee5779919a4" providerId="LiveId" clId="{9073B790-108B-9A41-B544-91FBC3D671E5}" dt="2025-05-08T15:05:09.672" v="25" actId="2696"/>
        <pc:sldMkLst>
          <pc:docMk/>
          <pc:sldMk cId="1209572041" sldId="2722"/>
        </pc:sldMkLst>
      </pc:sldChg>
      <pc:sldChg chg="add">
        <pc:chgData name="Xin Luo" userId="82312ee5779919a4" providerId="LiveId" clId="{9073B790-108B-9A41-B544-91FBC3D671E5}" dt="2025-05-24T15:46:26.853" v="3333"/>
        <pc:sldMkLst>
          <pc:docMk/>
          <pc:sldMk cId="3007902342" sldId="2724"/>
        </pc:sldMkLst>
      </pc:sldChg>
      <pc:sldChg chg="modSp add del mod">
        <pc:chgData name="Xin Luo" userId="82312ee5779919a4" providerId="LiveId" clId="{9073B790-108B-9A41-B544-91FBC3D671E5}" dt="2025-05-24T12:23:03.287" v="421" actId="1076"/>
        <pc:sldMkLst>
          <pc:docMk/>
          <pc:sldMk cId="57442970" sldId="2725"/>
        </pc:sldMkLst>
      </pc:sldChg>
      <pc:sldChg chg="add del">
        <pc:chgData name="Xin Luo" userId="82312ee5779919a4" providerId="LiveId" clId="{9073B790-108B-9A41-B544-91FBC3D671E5}" dt="2025-05-15T14:41:28.785" v="322"/>
        <pc:sldMkLst>
          <pc:docMk/>
          <pc:sldMk cId="3309691984" sldId="2731"/>
        </pc:sldMkLst>
      </pc:sldChg>
      <pc:sldChg chg="add del">
        <pc:chgData name="Xin Luo" userId="82312ee5779919a4" providerId="LiveId" clId="{9073B790-108B-9A41-B544-91FBC3D671E5}" dt="2025-05-15T14:41:28.785" v="322"/>
        <pc:sldMkLst>
          <pc:docMk/>
          <pc:sldMk cId="567792194" sldId="2736"/>
        </pc:sldMkLst>
      </pc:sldChg>
      <pc:sldChg chg="modSp add mod">
        <pc:chgData name="Xin Luo" userId="82312ee5779919a4" providerId="LiveId" clId="{9073B790-108B-9A41-B544-91FBC3D671E5}" dt="2025-05-24T15:51:34.690" v="3681" actId="20577"/>
        <pc:sldMkLst>
          <pc:docMk/>
          <pc:sldMk cId="940880124" sldId="2742"/>
        </pc:sldMkLst>
      </pc:sldChg>
      <pc:sldChg chg="ord">
        <pc:chgData name="Xin Luo" userId="82312ee5779919a4" providerId="LiveId" clId="{9073B790-108B-9A41-B544-91FBC3D671E5}" dt="2025-05-08T15:08:38.626" v="318" actId="20578"/>
        <pc:sldMkLst>
          <pc:docMk/>
          <pc:sldMk cId="2371836296" sldId="2756"/>
        </pc:sldMkLst>
      </pc:sldChg>
      <pc:sldChg chg="ord">
        <pc:chgData name="Xin Luo" userId="82312ee5779919a4" providerId="LiveId" clId="{9073B790-108B-9A41-B544-91FBC3D671E5}" dt="2025-05-08T15:08:38.626" v="318" actId="20578"/>
        <pc:sldMkLst>
          <pc:docMk/>
          <pc:sldMk cId="397779649" sldId="2757"/>
        </pc:sldMkLst>
      </pc:sldChg>
      <pc:sldChg chg="del">
        <pc:chgData name="Xin Luo" userId="82312ee5779919a4" providerId="LiveId" clId="{9073B790-108B-9A41-B544-91FBC3D671E5}" dt="2025-05-08T15:04:45.007" v="0" actId="2696"/>
        <pc:sldMkLst>
          <pc:docMk/>
          <pc:sldMk cId="472418319" sldId="2759"/>
        </pc:sldMkLst>
      </pc:sldChg>
      <pc:sldChg chg="modSp mod">
        <pc:chgData name="Xin Luo" userId="82312ee5779919a4" providerId="LiveId" clId="{9073B790-108B-9A41-B544-91FBC3D671E5}" dt="2025-05-08T15:05:06.820" v="23" actId="14100"/>
        <pc:sldMkLst>
          <pc:docMk/>
          <pc:sldMk cId="1125183986" sldId="2760"/>
        </pc:sldMkLst>
      </pc:sldChg>
      <pc:sldChg chg="del">
        <pc:chgData name="Xin Luo" userId="82312ee5779919a4" providerId="LiveId" clId="{9073B790-108B-9A41-B544-91FBC3D671E5}" dt="2025-05-08T15:05:09.671" v="24" actId="2696"/>
        <pc:sldMkLst>
          <pc:docMk/>
          <pc:sldMk cId="1417780723" sldId="2761"/>
        </pc:sldMkLst>
      </pc:sldChg>
      <pc:sldChg chg="add del">
        <pc:chgData name="Xin Luo" userId="82312ee5779919a4" providerId="LiveId" clId="{9073B790-108B-9A41-B544-91FBC3D671E5}" dt="2025-05-24T15:46:49.089" v="3336" actId="2696"/>
        <pc:sldMkLst>
          <pc:docMk/>
          <pc:sldMk cId="2024411194" sldId="2761"/>
        </pc:sldMkLst>
      </pc:sldChg>
      <pc:sldChg chg="add ord">
        <pc:chgData name="Xin Luo" userId="82312ee5779919a4" providerId="LiveId" clId="{9073B790-108B-9A41-B544-91FBC3D671E5}" dt="2025-05-24T15:46:44.689" v="3335" actId="20578"/>
        <pc:sldMkLst>
          <pc:docMk/>
          <pc:sldMk cId="2062870849" sldId="2762"/>
        </pc:sldMkLst>
      </pc:sldChg>
      <pc:sldChg chg="add">
        <pc:chgData name="Xin Luo" userId="82312ee5779919a4" providerId="LiveId" clId="{9073B790-108B-9A41-B544-91FBC3D671E5}" dt="2025-05-15T14:41:28.785" v="322"/>
        <pc:sldMkLst>
          <pc:docMk/>
          <pc:sldMk cId="216137331" sldId="2763"/>
        </pc:sldMkLst>
      </pc:sldChg>
      <pc:sldChg chg="add del setBg">
        <pc:chgData name="Xin Luo" userId="82312ee5779919a4" providerId="LiveId" clId="{9073B790-108B-9A41-B544-91FBC3D671E5}" dt="2025-05-15T14:41:28.752" v="321"/>
        <pc:sldMkLst>
          <pc:docMk/>
          <pc:sldMk cId="1185805345" sldId="2763"/>
        </pc:sldMkLst>
      </pc:sldChg>
      <pc:sldChg chg="modSp add del mod">
        <pc:chgData name="Xin Luo" userId="82312ee5779919a4" providerId="LiveId" clId="{9073B790-108B-9A41-B544-91FBC3D671E5}" dt="2025-05-15T14:49:09.391" v="392" actId="14734"/>
        <pc:sldMkLst>
          <pc:docMk/>
          <pc:sldMk cId="3411125272" sldId="2778"/>
        </pc:sldMkLst>
      </pc:sldChg>
      <pc:sldChg chg="addSp modSp add del mod">
        <pc:chgData name="Xin Luo" userId="82312ee5779919a4" providerId="LiveId" clId="{9073B790-108B-9A41-B544-91FBC3D671E5}" dt="2025-05-15T14:54:12.191" v="398" actId="2696"/>
        <pc:sldMkLst>
          <pc:docMk/>
          <pc:sldMk cId="3112941911" sldId="2779"/>
        </pc:sldMkLst>
      </pc:sldChg>
      <pc:sldChg chg="modSp add mod">
        <pc:chgData name="Xin Luo" userId="82312ee5779919a4" providerId="LiveId" clId="{9073B790-108B-9A41-B544-91FBC3D671E5}" dt="2025-05-31T08:22:48.332" v="3691" actId="1035"/>
        <pc:sldMkLst>
          <pc:docMk/>
          <pc:sldMk cId="2250972843" sldId="2780"/>
        </pc:sldMkLst>
      </pc:sldChg>
      <pc:sldChg chg="delSp modSp add mod ord modNotesTx">
        <pc:chgData name="Xin Luo" userId="82312ee5779919a4" providerId="LiveId" clId="{9073B790-108B-9A41-B544-91FBC3D671E5}" dt="2025-05-24T14:58:56.267" v="3332" actId="113"/>
        <pc:sldMkLst>
          <pc:docMk/>
          <pc:sldMk cId="3058806288" sldId="2781"/>
        </pc:sldMkLst>
      </pc:sldChg>
      <pc:sldChg chg="modSp add mod modNotesTx">
        <pc:chgData name="Xin Luo" userId="82312ee5779919a4" providerId="LiveId" clId="{9073B790-108B-9A41-B544-91FBC3D671E5}" dt="2025-05-24T14:10:13.813" v="1840" actId="2710"/>
        <pc:sldMkLst>
          <pc:docMk/>
          <pc:sldMk cId="2202888266" sldId="2782"/>
        </pc:sldMkLst>
      </pc:sldChg>
      <pc:sldChg chg="modSp add mod modNotesTx">
        <pc:chgData name="Xin Luo" userId="82312ee5779919a4" providerId="LiveId" clId="{9073B790-108B-9A41-B544-91FBC3D671E5}" dt="2025-05-24T14:07:34.068" v="1674" actId="20577"/>
        <pc:sldMkLst>
          <pc:docMk/>
          <pc:sldMk cId="1887558904" sldId="2783"/>
        </pc:sldMkLst>
      </pc:sldChg>
      <pc:sldChg chg="modSp add mod">
        <pc:chgData name="Xin Luo" userId="82312ee5779919a4" providerId="LiveId" clId="{9073B790-108B-9A41-B544-91FBC3D671E5}" dt="2025-05-24T14:11:42.740" v="1997" actId="20577"/>
        <pc:sldMkLst>
          <pc:docMk/>
          <pc:sldMk cId="4018671404" sldId="2784"/>
        </pc:sldMkLst>
      </pc:sldChg>
      <pc:sldChg chg="add del">
        <pc:chgData name="Xin Luo" userId="82312ee5779919a4" providerId="LiveId" clId="{9073B790-108B-9A41-B544-91FBC3D671E5}" dt="2025-05-24T14:08:35.492" v="1675" actId="2696"/>
        <pc:sldMkLst>
          <pc:docMk/>
          <pc:sldMk cId="331520910" sldId="2785"/>
        </pc:sldMkLst>
      </pc:sldChg>
      <pc:sldChg chg="modSp add mod">
        <pc:chgData name="Xin Luo" userId="82312ee5779919a4" providerId="LiveId" clId="{9073B790-108B-9A41-B544-91FBC3D671E5}" dt="2025-05-24T14:13:59.668" v="2130" actId="20577"/>
        <pc:sldMkLst>
          <pc:docMk/>
          <pc:sldMk cId="517563939" sldId="2785"/>
        </pc:sldMkLst>
      </pc:sldChg>
      <pc:sldChg chg="modSp add mod">
        <pc:chgData name="Xin Luo" userId="82312ee5779919a4" providerId="LiveId" clId="{9073B790-108B-9A41-B544-91FBC3D671E5}" dt="2025-05-24T14:58:44.317" v="3331" actId="20577"/>
        <pc:sldMkLst>
          <pc:docMk/>
          <pc:sldMk cId="1170866454" sldId="2786"/>
        </pc:sldMkLst>
      </pc:sldChg>
      <pc:sldChg chg="addSp delSp modSp add mod">
        <pc:chgData name="Xin Luo" userId="82312ee5779919a4" providerId="LiveId" clId="{9073B790-108B-9A41-B544-91FBC3D671E5}" dt="2025-05-24T14:43:27.167" v="2861" actId="20577"/>
        <pc:sldMkLst>
          <pc:docMk/>
          <pc:sldMk cId="4042007817" sldId="2787"/>
        </pc:sldMkLst>
      </pc:sldChg>
      <pc:sldChg chg="modSp add mod">
        <pc:chgData name="Xin Luo" userId="82312ee5779919a4" providerId="LiveId" clId="{9073B790-108B-9A41-B544-91FBC3D671E5}" dt="2025-05-24T14:45:14.641" v="3084" actId="20577"/>
        <pc:sldMkLst>
          <pc:docMk/>
          <pc:sldMk cId="765571708" sldId="2788"/>
        </pc:sldMkLst>
      </pc:sldChg>
      <pc:sldChg chg="modSp add mod">
        <pc:chgData name="Xin Luo" userId="82312ee5779919a4" providerId="LiveId" clId="{9073B790-108B-9A41-B544-91FBC3D671E5}" dt="2025-05-24T14:54:08.485" v="3304" actId="20577"/>
        <pc:sldMkLst>
          <pc:docMk/>
          <pc:sldMk cId="3015182098" sldId="2789"/>
        </pc:sldMkLst>
      </pc:sldChg>
      <pc:sldChg chg="add">
        <pc:chgData name="Xin Luo" userId="82312ee5779919a4" providerId="LiveId" clId="{9073B790-108B-9A41-B544-91FBC3D671E5}" dt="2025-05-24T15:46:26.853" v="3333"/>
        <pc:sldMkLst>
          <pc:docMk/>
          <pc:sldMk cId="1201565076" sldId="2790"/>
        </pc:sldMkLst>
      </pc:sldChg>
    </pc:docChg>
  </pc:docChgLst>
  <pc:docChgLst>
    <pc:chgData name="Xin Luo" userId="82312ee5779919a4" providerId="LiveId" clId="{A508F461-0D73-864F-B88A-277BCD613B0A}"/>
    <pc:docChg chg="modSld">
      <pc:chgData name="Xin Luo" userId="82312ee5779919a4" providerId="LiveId" clId="{A508F461-0D73-864F-B88A-277BCD613B0A}" dt="2023-09-11T02:08:48.074" v="121" actId="1076"/>
      <pc:docMkLst>
        <pc:docMk/>
      </pc:docMkLst>
      <pc:sldChg chg="modSp mod">
        <pc:chgData name="Xin Luo" userId="82312ee5779919a4" providerId="LiveId" clId="{A508F461-0D73-864F-B88A-277BCD613B0A}" dt="2023-09-11T01:25:36.157" v="49" actId="255"/>
        <pc:sldMkLst>
          <pc:docMk/>
          <pc:sldMk cId="1209572041" sldId="2722"/>
        </pc:sldMkLst>
      </pc:sldChg>
      <pc:sldChg chg="modSp mod">
        <pc:chgData name="Xin Luo" userId="82312ee5779919a4" providerId="LiveId" clId="{A508F461-0D73-864F-B88A-277BCD613B0A}" dt="2023-09-11T02:08:48.074" v="121" actId="1076"/>
        <pc:sldMkLst>
          <pc:docMk/>
          <pc:sldMk cId="3151170836" sldId="2742"/>
        </pc:sldMkLst>
      </pc:sldChg>
      <pc:sldChg chg="modSp mod">
        <pc:chgData name="Xin Luo" userId="82312ee5779919a4" providerId="LiveId" clId="{A508F461-0D73-864F-B88A-277BCD613B0A}" dt="2023-09-11T01:24:19.474" v="26" actId="255"/>
        <pc:sldMkLst>
          <pc:docMk/>
          <pc:sldMk cId="3741103209" sldId="2745"/>
        </pc:sldMkLst>
      </pc:sldChg>
      <pc:sldChg chg="modSp mod">
        <pc:chgData name="Xin Luo" userId="82312ee5779919a4" providerId="LiveId" clId="{A508F461-0D73-864F-B88A-277BCD613B0A}" dt="2023-09-11T01:25:10.921" v="46" actId="1035"/>
        <pc:sldMkLst>
          <pc:docMk/>
          <pc:sldMk cId="2081473989" sldId="2748"/>
        </pc:sldMkLst>
      </pc:sldChg>
      <pc:sldChg chg="modSp mod">
        <pc:chgData name="Xin Luo" userId="82312ee5779919a4" providerId="LiveId" clId="{A508F461-0D73-864F-B88A-277BCD613B0A}" dt="2023-09-11T01:23:28.376" v="25" actId="1037"/>
        <pc:sldMkLst>
          <pc:docMk/>
          <pc:sldMk cId="2927474256" sldId="2754"/>
        </pc:sldMkLst>
      </pc:sldChg>
    </pc:docChg>
  </pc:docChgLst>
  <pc:docChgLst>
    <pc:chgData name="Xin Luo" userId="82312ee5779919a4" providerId="LiveId" clId="{4807F875-6F75-AB41-83F0-5AE490FE2F1C}"/>
    <pc:docChg chg="custSel addSld modSld">
      <pc:chgData name="Xin Luo" userId="82312ee5779919a4" providerId="LiveId" clId="{4807F875-6F75-AB41-83F0-5AE490FE2F1C}" dt="2023-09-13T14:07:01.122" v="8" actId="1076"/>
      <pc:docMkLst>
        <pc:docMk/>
      </pc:docMkLst>
      <pc:sldChg chg="addSp delSp modSp mod">
        <pc:chgData name="Xin Luo" userId="82312ee5779919a4" providerId="LiveId" clId="{4807F875-6F75-AB41-83F0-5AE490FE2F1C}" dt="2023-09-13T14:06:41.345" v="2" actId="478"/>
        <pc:sldMkLst>
          <pc:docMk/>
          <pc:sldMk cId="3741103209" sldId="2745"/>
        </pc:sldMkLst>
      </pc:sldChg>
      <pc:sldChg chg="modSp add mod">
        <pc:chgData name="Xin Luo" userId="82312ee5779919a4" providerId="LiveId" clId="{4807F875-6F75-AB41-83F0-5AE490FE2F1C}" dt="2023-09-13T14:07:01.122" v="8" actId="1076"/>
        <pc:sldMkLst>
          <pc:docMk/>
          <pc:sldMk cId="1878724924" sldId="2758"/>
        </pc:sldMkLst>
      </pc:sldChg>
    </pc:docChg>
  </pc:docChgLst>
  <pc:docChgLst>
    <pc:chgData name="Xin Luo" userId="82312ee5779919a4" providerId="LiveId" clId="{AB5B4037-5987-F146-A6EF-406766D672C3}"/>
    <pc:docChg chg="undo custSel delSld modSld">
      <pc:chgData name="Xin Luo" userId="82312ee5779919a4" providerId="LiveId" clId="{AB5B4037-5987-F146-A6EF-406766D672C3}" dt="2025-08-31T02:22:12.705" v="466" actId="20577"/>
      <pc:docMkLst>
        <pc:docMk/>
      </pc:docMkLst>
      <pc:sldChg chg="modSp mod modNotesTx">
        <pc:chgData name="Xin Luo" userId="82312ee5779919a4" providerId="LiveId" clId="{AB5B4037-5987-F146-A6EF-406766D672C3}" dt="2025-08-31T02:19:30.340" v="382" actId="20577"/>
        <pc:sldMkLst>
          <pc:docMk/>
          <pc:sldMk cId="1602808061" sldId="2707"/>
        </pc:sldMkLst>
        <pc:graphicFrameChg chg="modGraphic">
          <ac:chgData name="Xin Luo" userId="82312ee5779919a4" providerId="LiveId" clId="{AB5B4037-5987-F146-A6EF-406766D672C3}" dt="2025-08-31T02:19:00.035" v="280" actId="2165"/>
          <ac:graphicFrameMkLst>
            <pc:docMk/>
            <pc:sldMk cId="1602808061" sldId="2707"/>
            <ac:graphicFrameMk id="4" creationId="{CD59FCAC-1DA4-74BE-FCAF-D57ABF2F5B57}"/>
          </ac:graphicFrameMkLst>
        </pc:graphicFrameChg>
      </pc:sldChg>
      <pc:sldChg chg="modSp mod">
        <pc:chgData name="Xin Luo" userId="82312ee5779919a4" providerId="LiveId" clId="{AB5B4037-5987-F146-A6EF-406766D672C3}" dt="2025-06-25T09:08:02.823" v="231" actId="1035"/>
        <pc:sldMkLst>
          <pc:docMk/>
          <pc:sldMk cId="3833073590" sldId="2716"/>
        </pc:sldMkLst>
        <pc:spChg chg="mod">
          <ac:chgData name="Xin Luo" userId="82312ee5779919a4" providerId="LiveId" clId="{AB5B4037-5987-F146-A6EF-406766D672C3}" dt="2025-06-25T09:08:02.823" v="231" actId="1035"/>
          <ac:spMkLst>
            <pc:docMk/>
            <pc:sldMk cId="3833073590" sldId="2716"/>
            <ac:spMk id="6" creationId="{6741FEA2-C046-FD82-2800-2CB513792080}"/>
          </ac:spMkLst>
        </pc:spChg>
        <pc:picChg chg="mod">
          <ac:chgData name="Xin Luo" userId="82312ee5779919a4" providerId="LiveId" clId="{AB5B4037-5987-F146-A6EF-406766D672C3}" dt="2025-06-25T09:07:58.392" v="227" actId="1035"/>
          <ac:picMkLst>
            <pc:docMk/>
            <pc:sldMk cId="3833073590" sldId="2716"/>
            <ac:picMk id="1030" creationId="{C93DB76E-C02F-05AC-2014-674F7E808ADA}"/>
          </ac:picMkLst>
        </pc:picChg>
      </pc:sldChg>
      <pc:sldChg chg="modSp mod">
        <pc:chgData name="Xin Luo" userId="82312ee5779919a4" providerId="LiveId" clId="{AB5B4037-5987-F146-A6EF-406766D672C3}" dt="2025-06-25T09:09:13.430" v="235" actId="2710"/>
        <pc:sldMkLst>
          <pc:docMk/>
          <pc:sldMk cId="940880124" sldId="2742"/>
        </pc:sldMkLst>
        <pc:spChg chg="mod">
          <ac:chgData name="Xin Luo" userId="82312ee5779919a4" providerId="LiveId" clId="{AB5B4037-5987-F146-A6EF-406766D672C3}" dt="2025-06-25T09:09:13.430" v="235" actId="2710"/>
          <ac:spMkLst>
            <pc:docMk/>
            <pc:sldMk cId="940880124" sldId="2742"/>
            <ac:spMk id="13" creationId="{303BC878-BC57-D350-27A3-F03AE48213AC}"/>
          </ac:spMkLst>
        </pc:spChg>
      </pc:sldChg>
      <pc:sldChg chg="modSp mod">
        <pc:chgData name="Xin Luo" userId="82312ee5779919a4" providerId="LiveId" clId="{AB5B4037-5987-F146-A6EF-406766D672C3}" dt="2025-08-31T02:22:12.705" v="466" actId="20577"/>
        <pc:sldMkLst>
          <pc:docMk/>
          <pc:sldMk cId="216137331" sldId="2763"/>
        </pc:sldMkLst>
        <pc:spChg chg="mod">
          <ac:chgData name="Xin Luo" userId="82312ee5779919a4" providerId="LiveId" clId="{AB5B4037-5987-F146-A6EF-406766D672C3}" dt="2025-08-31T02:22:12.705" v="466" actId="20577"/>
          <ac:spMkLst>
            <pc:docMk/>
            <pc:sldMk cId="216137331" sldId="2763"/>
            <ac:spMk id="24" creationId="{00000000-0000-0000-0000-000000000000}"/>
          </ac:spMkLst>
        </pc:spChg>
      </pc:sldChg>
      <pc:sldChg chg="modSp mod">
        <pc:chgData name="Xin Luo" userId="82312ee5779919a4" providerId="LiveId" clId="{AB5B4037-5987-F146-A6EF-406766D672C3}" dt="2025-08-31T02:21:45.211" v="450" actId="20577"/>
        <pc:sldMkLst>
          <pc:docMk/>
          <pc:sldMk cId="3411125272" sldId="2778"/>
        </pc:sldMkLst>
        <pc:graphicFrameChg chg="modGraphic">
          <ac:chgData name="Xin Luo" userId="82312ee5779919a4" providerId="LiveId" clId="{AB5B4037-5987-F146-A6EF-406766D672C3}" dt="2025-08-31T02:21:45.211" v="450" actId="20577"/>
          <ac:graphicFrameMkLst>
            <pc:docMk/>
            <pc:sldMk cId="3411125272" sldId="2778"/>
            <ac:graphicFrameMk id="2" creationId="{F9B972E6-0DD6-CD43-EA1B-D4138981CE56}"/>
          </ac:graphicFrameMkLst>
        </pc:graphicFrameChg>
      </pc:sldChg>
      <pc:sldChg chg="modSp mod">
        <pc:chgData name="Xin Luo" userId="82312ee5779919a4" providerId="LiveId" clId="{AB5B4037-5987-F146-A6EF-406766D672C3}" dt="2025-06-25T08:55:57.416" v="38" actId="207"/>
        <pc:sldMkLst>
          <pc:docMk/>
          <pc:sldMk cId="2250972843" sldId="2780"/>
        </pc:sldMkLst>
        <pc:spChg chg="mod">
          <ac:chgData name="Xin Luo" userId="82312ee5779919a4" providerId="LiveId" clId="{AB5B4037-5987-F146-A6EF-406766D672C3}" dt="2025-06-25T08:55:57.416" v="38" actId="207"/>
          <ac:spMkLst>
            <pc:docMk/>
            <pc:sldMk cId="2250972843" sldId="2780"/>
            <ac:spMk id="6" creationId="{49FDC718-855E-90F5-F676-35648ADE4C2C}"/>
          </ac:spMkLst>
        </pc:spChg>
        <pc:spChg chg="mod">
          <ac:chgData name="Xin Luo" userId="82312ee5779919a4" providerId="LiveId" clId="{AB5B4037-5987-F146-A6EF-406766D672C3}" dt="2025-06-25T08:55:57.416" v="38" actId="207"/>
          <ac:spMkLst>
            <pc:docMk/>
            <pc:sldMk cId="2250972843" sldId="2780"/>
            <ac:spMk id="8" creationId="{96D22FA7-69F7-676B-D5A7-86B540F7423C}"/>
          </ac:spMkLst>
        </pc:spChg>
        <pc:spChg chg="mod">
          <ac:chgData name="Xin Luo" userId="82312ee5779919a4" providerId="LiveId" clId="{AB5B4037-5987-F146-A6EF-406766D672C3}" dt="2025-06-25T08:55:57.416" v="38" actId="207"/>
          <ac:spMkLst>
            <pc:docMk/>
            <pc:sldMk cId="2250972843" sldId="2780"/>
            <ac:spMk id="10" creationId="{BC074808-5EA3-C4F5-99A9-FD0480A0006E}"/>
          </ac:spMkLst>
        </pc:spChg>
        <pc:spChg chg="mod">
          <ac:chgData name="Xin Luo" userId="82312ee5779919a4" providerId="LiveId" clId="{AB5B4037-5987-F146-A6EF-406766D672C3}" dt="2025-06-25T08:55:57.416" v="38" actId="207"/>
          <ac:spMkLst>
            <pc:docMk/>
            <pc:sldMk cId="2250972843" sldId="2780"/>
            <ac:spMk id="21" creationId="{F93CECA0-3E9E-3905-9A1A-ECDF7DC58C66}"/>
          </ac:spMkLst>
        </pc:spChg>
      </pc:sldChg>
      <pc:sldChg chg="addSp modSp mod">
        <pc:chgData name="Xin Luo" userId="82312ee5779919a4" providerId="LiveId" clId="{AB5B4037-5987-F146-A6EF-406766D672C3}" dt="2025-06-25T08:57:42.575" v="104" actId="108"/>
        <pc:sldMkLst>
          <pc:docMk/>
          <pc:sldMk cId="3058806288" sldId="2781"/>
        </pc:sldMkLst>
        <pc:spChg chg="add mod">
          <ac:chgData name="Xin Luo" userId="82312ee5779919a4" providerId="LiveId" clId="{AB5B4037-5987-F146-A6EF-406766D672C3}" dt="2025-06-25T08:57:42.575" v="104" actId="108"/>
          <ac:spMkLst>
            <pc:docMk/>
            <pc:sldMk cId="3058806288" sldId="2781"/>
            <ac:spMk id="5" creationId="{7AC6B5E3-0388-9AA6-FF0C-4997994FECC5}"/>
          </ac:spMkLst>
        </pc:spChg>
        <pc:spChg chg="mod">
          <ac:chgData name="Xin Luo" userId="82312ee5779919a4" providerId="LiveId" clId="{AB5B4037-5987-F146-A6EF-406766D672C3}" dt="2025-06-25T08:56:57.746" v="45" actId="403"/>
          <ac:spMkLst>
            <pc:docMk/>
            <pc:sldMk cId="3058806288" sldId="2781"/>
            <ac:spMk id="6" creationId="{7CFDB476-000D-1357-72EF-2B78C59AC79D}"/>
          </ac:spMkLst>
        </pc:spChg>
      </pc:sldChg>
      <pc:sldChg chg="del">
        <pc:chgData name="Xin Luo" userId="82312ee5779919a4" providerId="LiveId" clId="{AB5B4037-5987-F146-A6EF-406766D672C3}" dt="2025-06-25T09:02:32.678" v="105" actId="2696"/>
        <pc:sldMkLst>
          <pc:docMk/>
          <pc:sldMk cId="2202888266" sldId="2782"/>
        </pc:sldMkLst>
      </pc:sldChg>
      <pc:sldChg chg="addSp modSp mod">
        <pc:chgData name="Xin Luo" userId="82312ee5779919a4" providerId="LiveId" clId="{AB5B4037-5987-F146-A6EF-406766D672C3}" dt="2025-06-25T09:06:47.765" v="209" actId="403"/>
        <pc:sldMkLst>
          <pc:docMk/>
          <pc:sldMk cId="1170866454" sldId="2786"/>
        </pc:sldMkLst>
        <pc:spChg chg="mod">
          <ac:chgData name="Xin Luo" userId="82312ee5779919a4" providerId="LiveId" clId="{AB5B4037-5987-F146-A6EF-406766D672C3}" dt="2025-06-25T09:06:47.765" v="209" actId="403"/>
          <ac:spMkLst>
            <pc:docMk/>
            <pc:sldMk cId="1170866454" sldId="2786"/>
            <ac:spMk id="6" creationId="{838C915E-166B-DC37-C9BE-099FED014CF1}"/>
          </ac:spMkLst>
        </pc:spChg>
        <pc:spChg chg="add mod">
          <ac:chgData name="Xin Luo" userId="82312ee5779919a4" providerId="LiveId" clId="{AB5B4037-5987-F146-A6EF-406766D672C3}" dt="2025-06-25T09:05:54.336" v="168" actId="404"/>
          <ac:spMkLst>
            <pc:docMk/>
            <pc:sldMk cId="1170866454" sldId="2786"/>
            <ac:spMk id="7" creationId="{5579C601-7411-5262-0453-BD21073817FF}"/>
          </ac:spMkLst>
        </pc:spChg>
        <pc:spChg chg="add mod">
          <ac:chgData name="Xin Luo" userId="82312ee5779919a4" providerId="LiveId" clId="{AB5B4037-5987-F146-A6EF-406766D672C3}" dt="2025-06-25T09:06:29.743" v="198" actId="1076"/>
          <ac:spMkLst>
            <pc:docMk/>
            <pc:sldMk cId="1170866454" sldId="2786"/>
            <ac:spMk id="13" creationId="{C37D0B22-ACD6-5CAD-307D-087E91AF68FD}"/>
          </ac:spMkLst>
        </pc:spChg>
        <pc:spChg chg="add mod">
          <ac:chgData name="Xin Luo" userId="82312ee5779919a4" providerId="LiveId" clId="{AB5B4037-5987-F146-A6EF-406766D672C3}" dt="2025-06-25T09:06:41.740" v="208" actId="1076"/>
          <ac:spMkLst>
            <pc:docMk/>
            <pc:sldMk cId="1170866454" sldId="2786"/>
            <ac:spMk id="14" creationId="{A44F04E4-95AA-EA43-1B81-1017B392FE22}"/>
          </ac:spMkLst>
        </pc:spChg>
        <pc:grpChg chg="add mod">
          <ac:chgData name="Xin Luo" userId="82312ee5779919a4" providerId="LiveId" clId="{AB5B4037-5987-F146-A6EF-406766D672C3}" dt="2025-06-25T09:06:12.350" v="179" actId="1076"/>
          <ac:grpSpMkLst>
            <pc:docMk/>
            <pc:sldMk cId="1170866454" sldId="2786"/>
            <ac:grpSpMk id="12" creationId="{534E4BCB-2B5F-8D08-DFFB-F04AA0E3BDE4}"/>
          </ac:grpSpMkLst>
        </pc:grpChg>
        <pc:picChg chg="add mod">
          <ac:chgData name="Xin Luo" userId="82312ee5779919a4" providerId="LiveId" clId="{AB5B4037-5987-F146-A6EF-406766D672C3}" dt="2025-06-25T09:05:57.640" v="173" actId="1035"/>
          <ac:picMkLst>
            <pc:docMk/>
            <pc:sldMk cId="1170866454" sldId="2786"/>
            <ac:picMk id="5" creationId="{12B5E0E6-8B48-0219-8826-C977ED627A82}"/>
          </ac:picMkLst>
        </pc:picChg>
        <pc:picChg chg="add mod">
          <ac:chgData name="Xin Luo" userId="82312ee5779919a4" providerId="LiveId" clId="{AB5B4037-5987-F146-A6EF-406766D672C3}" dt="2025-06-25T09:06:09.123" v="178" actId="1076"/>
          <ac:picMkLst>
            <pc:docMk/>
            <pc:sldMk cId="1170866454" sldId="2786"/>
            <ac:picMk id="9" creationId="{92B0F6A0-F627-7C4D-AD8C-ECE5C1C4CF64}"/>
          </ac:picMkLst>
        </pc:picChg>
        <pc:picChg chg="add mod">
          <ac:chgData name="Xin Luo" userId="82312ee5779919a4" providerId="LiveId" clId="{AB5B4037-5987-F146-A6EF-406766D672C3}" dt="2025-06-25T09:06:07.698" v="177" actId="1076"/>
          <ac:picMkLst>
            <pc:docMk/>
            <pc:sldMk cId="1170866454" sldId="2786"/>
            <ac:picMk id="11" creationId="{4BC6E216-87DC-C2FA-F7E9-BD758F683E5E}"/>
          </ac:picMkLst>
        </pc:picChg>
      </pc:sldChg>
    </pc:docChg>
  </pc:docChgLst>
  <pc:docChgLst>
    <pc:chgData name="Xin Luo" userId="82312ee5779919a4" providerId="LiveId" clId="{ABECCF1F-1CAA-3A42-9710-47D9CB1C5B21}"/>
    <pc:docChg chg="undo custSel addSld modSld sldOrd">
      <pc:chgData name="Xin Luo" userId="82312ee5779919a4" providerId="LiveId" clId="{ABECCF1F-1CAA-3A42-9710-47D9CB1C5B21}" dt="2023-08-21T09:31:16.266" v="879" actId="20577"/>
      <pc:docMkLst>
        <pc:docMk/>
      </pc:docMkLst>
      <pc:sldChg chg="modSp mod">
        <pc:chgData name="Xin Luo" userId="82312ee5779919a4" providerId="LiveId" clId="{ABECCF1F-1CAA-3A42-9710-47D9CB1C5B21}" dt="2023-08-21T02:55:15.471" v="67" actId="20577"/>
        <pc:sldMkLst>
          <pc:docMk/>
          <pc:sldMk cId="1576120367" sldId="2387"/>
        </pc:sldMkLst>
      </pc:sldChg>
      <pc:sldChg chg="modSp mod">
        <pc:chgData name="Xin Luo" userId="82312ee5779919a4" providerId="LiveId" clId="{ABECCF1F-1CAA-3A42-9710-47D9CB1C5B21}" dt="2023-08-21T03:50:02.826" v="70" actId="14100"/>
        <pc:sldMkLst>
          <pc:docMk/>
          <pc:sldMk cId="3833073590" sldId="2716"/>
        </pc:sldMkLst>
      </pc:sldChg>
      <pc:sldChg chg="addSp delSp modSp mod">
        <pc:chgData name="Xin Luo" userId="82312ee5779919a4" providerId="LiveId" clId="{ABECCF1F-1CAA-3A42-9710-47D9CB1C5B21}" dt="2023-08-21T03:52:56.239" v="118"/>
        <pc:sldMkLst>
          <pc:docMk/>
          <pc:sldMk cId="2776132283" sldId="2739"/>
        </pc:sldMkLst>
      </pc:sldChg>
      <pc:sldChg chg="addSp modSp mod ord">
        <pc:chgData name="Xin Luo" userId="82312ee5779919a4" providerId="LiveId" clId="{ABECCF1F-1CAA-3A42-9710-47D9CB1C5B21}" dt="2023-08-21T07:26:51.742" v="177" actId="20578"/>
        <pc:sldMkLst>
          <pc:docMk/>
          <pc:sldMk cId="4194482579" sldId="2743"/>
        </pc:sldMkLst>
      </pc:sldChg>
      <pc:sldChg chg="addSp delSp modSp add mod">
        <pc:chgData name="Xin Luo" userId="82312ee5779919a4" providerId="LiveId" clId="{ABECCF1F-1CAA-3A42-9710-47D9CB1C5B21}" dt="2023-08-21T07:50:33.166" v="356" actId="20577"/>
        <pc:sldMkLst>
          <pc:docMk/>
          <pc:sldMk cId="738332523" sldId="2751"/>
        </pc:sldMkLst>
      </pc:sldChg>
      <pc:sldChg chg="addSp delSp modSp add mod">
        <pc:chgData name="Xin Luo" userId="82312ee5779919a4" providerId="LiveId" clId="{ABECCF1F-1CAA-3A42-9710-47D9CB1C5B21}" dt="2023-08-21T07:50:29.891" v="352" actId="20577"/>
        <pc:sldMkLst>
          <pc:docMk/>
          <pc:sldMk cId="3189639985" sldId="2752"/>
        </pc:sldMkLst>
      </pc:sldChg>
      <pc:sldChg chg="addSp delSp modSp add mod">
        <pc:chgData name="Xin Luo" userId="82312ee5779919a4" providerId="LiveId" clId="{ABECCF1F-1CAA-3A42-9710-47D9CB1C5B21}" dt="2023-08-21T08:59:24.857" v="602" actId="478"/>
        <pc:sldMkLst>
          <pc:docMk/>
          <pc:sldMk cId="2878944048" sldId="2753"/>
        </pc:sldMkLst>
      </pc:sldChg>
      <pc:sldChg chg="addSp delSp modSp add mod">
        <pc:chgData name="Xin Luo" userId="82312ee5779919a4" providerId="LiveId" clId="{ABECCF1F-1CAA-3A42-9710-47D9CB1C5B21}" dt="2023-08-21T09:09:03.859" v="781" actId="14100"/>
        <pc:sldMkLst>
          <pc:docMk/>
          <pc:sldMk cId="2927474256" sldId="2754"/>
        </pc:sldMkLst>
      </pc:sldChg>
      <pc:sldChg chg="delSp modSp add mod">
        <pc:chgData name="Xin Luo" userId="82312ee5779919a4" providerId="LiveId" clId="{ABECCF1F-1CAA-3A42-9710-47D9CB1C5B21}" dt="2023-08-21T09:31:16.266" v="879" actId="20577"/>
        <pc:sldMkLst>
          <pc:docMk/>
          <pc:sldMk cId="3593416967" sldId="2755"/>
        </pc:sldMkLst>
      </pc:sldChg>
    </pc:docChg>
  </pc:docChgLst>
  <pc:docChgLst>
    <pc:chgData name="Xin Luo" userId="82312ee5779919a4" providerId="LiveId" clId="{98EC8ECB-A80D-1449-ACFE-0D931F29C13A}"/>
    <pc:docChg chg="undo custSel addSld delSld modSld">
      <pc:chgData name="Xin Luo" userId="82312ee5779919a4" providerId="LiveId" clId="{98EC8ECB-A80D-1449-ACFE-0D931F29C13A}" dt="2023-02-23T15:47:30.471" v="734" actId="478"/>
      <pc:docMkLst>
        <pc:docMk/>
      </pc:docMkLst>
      <pc:sldChg chg="modSp mod">
        <pc:chgData name="Xin Luo" userId="82312ee5779919a4" providerId="LiveId" clId="{98EC8ECB-A80D-1449-ACFE-0D931F29C13A}" dt="2023-02-23T15:07:38.481" v="282" actId="20577"/>
        <pc:sldMkLst>
          <pc:docMk/>
          <pc:sldMk cId="1576120367" sldId="2387"/>
        </pc:sldMkLst>
      </pc:sldChg>
      <pc:sldChg chg="modSp mod">
        <pc:chgData name="Xin Luo" userId="82312ee5779919a4" providerId="LiveId" clId="{98EC8ECB-A80D-1449-ACFE-0D931F29C13A}" dt="2023-02-23T15:23:38.561" v="288" actId="20577"/>
        <pc:sldMkLst>
          <pc:docMk/>
          <pc:sldMk cId="2415901206" sldId="2447"/>
        </pc:sldMkLst>
      </pc:sldChg>
      <pc:sldChg chg="addSp delSp modSp mod">
        <pc:chgData name="Xin Luo" userId="82312ee5779919a4" providerId="LiveId" clId="{98EC8ECB-A80D-1449-ACFE-0D931F29C13A}" dt="2023-02-23T15:32:00.813" v="490" actId="20577"/>
        <pc:sldMkLst>
          <pc:docMk/>
          <pc:sldMk cId="4067577602" sldId="2605"/>
        </pc:sldMkLst>
      </pc:sldChg>
      <pc:sldChg chg="modSp mod">
        <pc:chgData name="Xin Luo" userId="82312ee5779919a4" providerId="LiveId" clId="{98EC8ECB-A80D-1449-ACFE-0D931F29C13A}" dt="2023-02-23T15:03:54.789" v="48" actId="20577"/>
        <pc:sldMkLst>
          <pc:docMk/>
          <pc:sldMk cId="1658607177" sldId="2708"/>
        </pc:sldMkLst>
      </pc:sldChg>
      <pc:sldChg chg="modSp mod">
        <pc:chgData name="Xin Luo" userId="82312ee5779919a4" providerId="LiveId" clId="{98EC8ECB-A80D-1449-ACFE-0D931F29C13A}" dt="2023-02-23T15:46:16.929" v="710" actId="20577"/>
        <pc:sldMkLst>
          <pc:docMk/>
          <pc:sldMk cId="481122590" sldId="2709"/>
        </pc:sldMkLst>
      </pc:sldChg>
      <pc:sldChg chg="modSp mod">
        <pc:chgData name="Xin Luo" userId="82312ee5779919a4" providerId="LiveId" clId="{98EC8ECB-A80D-1449-ACFE-0D931F29C13A}" dt="2023-02-23T15:46:36.362" v="717" actId="20577"/>
        <pc:sldMkLst>
          <pc:docMk/>
          <pc:sldMk cId="3833073590" sldId="2716"/>
        </pc:sldMkLst>
      </pc:sldChg>
      <pc:sldChg chg="modSp mod">
        <pc:chgData name="Xin Luo" userId="82312ee5779919a4" providerId="LiveId" clId="{98EC8ECB-A80D-1449-ACFE-0D931F29C13A}" dt="2023-02-23T15:47:08.933" v="728" actId="20577"/>
        <pc:sldMkLst>
          <pc:docMk/>
          <pc:sldMk cId="972163772" sldId="2720"/>
        </pc:sldMkLst>
      </pc:sldChg>
      <pc:sldChg chg="modSp mod">
        <pc:chgData name="Xin Luo" userId="82312ee5779919a4" providerId="LiveId" clId="{98EC8ECB-A80D-1449-ACFE-0D931F29C13A}" dt="2023-02-23T15:47:17.016" v="729"/>
        <pc:sldMkLst>
          <pc:docMk/>
          <pc:sldMk cId="2689695864" sldId="2721"/>
        </pc:sldMkLst>
      </pc:sldChg>
      <pc:sldChg chg="delSp modSp mod">
        <pc:chgData name="Xin Luo" userId="82312ee5779919a4" providerId="LiveId" clId="{98EC8ECB-A80D-1449-ACFE-0D931F29C13A}" dt="2023-02-23T15:47:30.471" v="734" actId="478"/>
        <pc:sldMkLst>
          <pc:docMk/>
          <pc:sldMk cId="1209572041" sldId="2722"/>
        </pc:sldMkLst>
      </pc:sldChg>
      <pc:sldChg chg="del">
        <pc:chgData name="Xin Luo" userId="82312ee5779919a4" providerId="LiveId" clId="{98EC8ECB-A80D-1449-ACFE-0D931F29C13A}" dt="2023-02-23T15:46:08.434" v="701" actId="2696"/>
        <pc:sldMkLst>
          <pc:docMk/>
          <pc:sldMk cId="353940032" sldId="2725"/>
        </pc:sldMkLst>
      </pc:sldChg>
      <pc:sldChg chg="del">
        <pc:chgData name="Xin Luo" userId="82312ee5779919a4" providerId="LiveId" clId="{98EC8ECB-A80D-1449-ACFE-0D931F29C13A}" dt="2023-02-23T15:46:08.455" v="709" actId="2696"/>
        <pc:sldMkLst>
          <pc:docMk/>
          <pc:sldMk cId="45083394" sldId="2726"/>
        </pc:sldMkLst>
      </pc:sldChg>
      <pc:sldChg chg="del">
        <pc:chgData name="Xin Luo" userId="82312ee5779919a4" providerId="LiveId" clId="{98EC8ECB-A80D-1449-ACFE-0D931F29C13A}" dt="2023-02-23T15:46:08.437" v="702" actId="2696"/>
        <pc:sldMkLst>
          <pc:docMk/>
          <pc:sldMk cId="148985918" sldId="2727"/>
        </pc:sldMkLst>
      </pc:sldChg>
      <pc:sldChg chg="del">
        <pc:chgData name="Xin Luo" userId="82312ee5779919a4" providerId="LiveId" clId="{98EC8ECB-A80D-1449-ACFE-0D931F29C13A}" dt="2023-02-23T15:46:08.445" v="706" actId="2696"/>
        <pc:sldMkLst>
          <pc:docMk/>
          <pc:sldMk cId="3544980656" sldId="2728"/>
        </pc:sldMkLst>
      </pc:sldChg>
      <pc:sldChg chg="del">
        <pc:chgData name="Xin Luo" userId="82312ee5779919a4" providerId="LiveId" clId="{98EC8ECB-A80D-1449-ACFE-0D931F29C13A}" dt="2023-02-23T15:46:08.448" v="708" actId="2696"/>
        <pc:sldMkLst>
          <pc:docMk/>
          <pc:sldMk cId="1664139585" sldId="2729"/>
        </pc:sldMkLst>
      </pc:sldChg>
      <pc:sldChg chg="del">
        <pc:chgData name="Xin Luo" userId="82312ee5779919a4" providerId="LiveId" clId="{98EC8ECB-A80D-1449-ACFE-0D931F29C13A}" dt="2023-02-23T15:46:08.446" v="707" actId="2696"/>
        <pc:sldMkLst>
          <pc:docMk/>
          <pc:sldMk cId="3561803108" sldId="2730"/>
        </pc:sldMkLst>
      </pc:sldChg>
      <pc:sldChg chg="del">
        <pc:chgData name="Xin Luo" userId="82312ee5779919a4" providerId="LiveId" clId="{98EC8ECB-A80D-1449-ACFE-0D931F29C13A}" dt="2023-02-23T15:46:08.439" v="703" actId="2696"/>
        <pc:sldMkLst>
          <pc:docMk/>
          <pc:sldMk cId="236610701" sldId="2731"/>
        </pc:sldMkLst>
      </pc:sldChg>
      <pc:sldChg chg="del">
        <pc:chgData name="Xin Luo" userId="82312ee5779919a4" providerId="LiveId" clId="{98EC8ECB-A80D-1449-ACFE-0D931F29C13A}" dt="2023-02-23T15:46:08.441" v="704" actId="2696"/>
        <pc:sldMkLst>
          <pc:docMk/>
          <pc:sldMk cId="1986913413" sldId="2732"/>
        </pc:sldMkLst>
      </pc:sldChg>
      <pc:sldChg chg="del">
        <pc:chgData name="Xin Luo" userId="82312ee5779919a4" providerId="LiveId" clId="{98EC8ECB-A80D-1449-ACFE-0D931F29C13A}" dt="2023-02-23T15:46:08.443" v="705" actId="2696"/>
        <pc:sldMkLst>
          <pc:docMk/>
          <pc:sldMk cId="270311508" sldId="2733"/>
        </pc:sldMkLst>
      </pc:sldChg>
      <pc:sldChg chg="del">
        <pc:chgData name="Xin Luo" userId="82312ee5779919a4" providerId="LiveId" clId="{98EC8ECB-A80D-1449-ACFE-0D931F29C13A}" dt="2023-02-23T15:47:22.827" v="730" actId="2696"/>
        <pc:sldMkLst>
          <pc:docMk/>
          <pc:sldMk cId="3138813826" sldId="2734"/>
        </pc:sldMkLst>
      </pc:sldChg>
      <pc:sldChg chg="del">
        <pc:chgData name="Xin Luo" userId="82312ee5779919a4" providerId="LiveId" clId="{98EC8ECB-A80D-1449-ACFE-0D931F29C13A}" dt="2023-02-23T15:47:22.864" v="732" actId="2696"/>
        <pc:sldMkLst>
          <pc:docMk/>
          <pc:sldMk cId="128317883" sldId="2735"/>
        </pc:sldMkLst>
      </pc:sldChg>
      <pc:sldChg chg="del">
        <pc:chgData name="Xin Luo" userId="82312ee5779919a4" providerId="LiveId" clId="{98EC8ECB-A80D-1449-ACFE-0D931F29C13A}" dt="2023-02-23T15:47:22.829" v="731" actId="2696"/>
        <pc:sldMkLst>
          <pc:docMk/>
          <pc:sldMk cId="383906436" sldId="2736"/>
        </pc:sldMkLst>
      </pc:sldChg>
      <pc:sldChg chg="addSp delSp modSp add mod">
        <pc:chgData name="Xin Luo" userId="82312ee5779919a4" providerId="LiveId" clId="{98EC8ECB-A80D-1449-ACFE-0D931F29C13A}" dt="2023-02-23T15:45:27.987" v="683" actId="1037"/>
        <pc:sldMkLst>
          <pc:docMk/>
          <pc:sldMk cId="655142816" sldId="2737"/>
        </pc:sldMkLst>
      </pc:sldChg>
    </pc:docChg>
  </pc:docChgLst>
  <pc:docChgLst>
    <pc:chgData name="Xin Luo" userId="82312ee5779919a4" providerId="LiveId" clId="{9DD00C57-1E20-5F45-A5A7-A6F833EE305E}"/>
    <pc:docChg chg="custSel delSld modSld">
      <pc:chgData name="Xin Luo" userId="82312ee5779919a4" providerId="LiveId" clId="{9DD00C57-1E20-5F45-A5A7-A6F833EE305E}" dt="2024-04-05T07:56:38.877" v="69" actId="2696"/>
      <pc:docMkLst>
        <pc:docMk/>
      </pc:docMkLst>
      <pc:sldChg chg="del">
        <pc:chgData name="Xin Luo" userId="82312ee5779919a4" providerId="LiveId" clId="{9DD00C57-1E20-5F45-A5A7-A6F833EE305E}" dt="2024-04-05T07:51:34.265" v="18" actId="2696"/>
        <pc:sldMkLst>
          <pc:docMk/>
          <pc:sldMk cId="4067577602" sldId="2605"/>
        </pc:sldMkLst>
      </pc:sldChg>
      <pc:sldChg chg="modSp mod">
        <pc:chgData name="Xin Luo" userId="82312ee5779919a4" providerId="LiveId" clId="{9DD00C57-1E20-5F45-A5A7-A6F833EE305E}" dt="2024-04-05T07:42:36.104" v="17" actId="5793"/>
        <pc:sldMkLst>
          <pc:docMk/>
          <pc:sldMk cId="1658607177" sldId="2708"/>
        </pc:sldMkLst>
      </pc:sldChg>
      <pc:sldChg chg="modSp mod">
        <pc:chgData name="Xin Luo" userId="82312ee5779919a4" providerId="LiveId" clId="{9DD00C57-1E20-5F45-A5A7-A6F833EE305E}" dt="2024-04-05T07:52:08.536" v="62" actId="20577"/>
        <pc:sldMkLst>
          <pc:docMk/>
          <pc:sldMk cId="481122590" sldId="2709"/>
        </pc:sldMkLst>
      </pc:sldChg>
      <pc:sldChg chg="del">
        <pc:chgData name="Xin Luo" userId="82312ee5779919a4" providerId="LiveId" clId="{9DD00C57-1E20-5F45-A5A7-A6F833EE305E}" dt="2024-04-05T07:51:35.106" v="19" actId="2696"/>
        <pc:sldMkLst>
          <pc:docMk/>
          <pc:sldMk cId="655142816" sldId="2737"/>
        </pc:sldMkLst>
      </pc:sldChg>
      <pc:sldChg chg="del">
        <pc:chgData name="Xin Luo" userId="82312ee5779919a4" providerId="LiveId" clId="{9DD00C57-1E20-5F45-A5A7-A6F833EE305E}" dt="2024-04-05T07:56:34.386" v="63" actId="2696"/>
        <pc:sldMkLst>
          <pc:docMk/>
          <pc:sldMk cId="4156684215" sldId="2738"/>
        </pc:sldMkLst>
      </pc:sldChg>
      <pc:sldChg chg="del">
        <pc:chgData name="Xin Luo" userId="82312ee5779919a4" providerId="LiveId" clId="{9DD00C57-1E20-5F45-A5A7-A6F833EE305E}" dt="2024-04-05T07:56:38.877" v="69" actId="2696"/>
        <pc:sldMkLst>
          <pc:docMk/>
          <pc:sldMk cId="2776132283" sldId="2739"/>
        </pc:sldMkLst>
      </pc:sldChg>
      <pc:sldChg chg="del">
        <pc:chgData name="Xin Luo" userId="82312ee5779919a4" providerId="LiveId" clId="{9DD00C57-1E20-5F45-A5A7-A6F833EE305E}" dt="2024-04-05T07:51:37.161" v="20" actId="2696"/>
        <pc:sldMkLst>
          <pc:docMk/>
          <pc:sldMk cId="3151170836" sldId="2742"/>
        </pc:sldMkLst>
      </pc:sldChg>
      <pc:sldChg chg="del">
        <pc:chgData name="Xin Luo" userId="82312ee5779919a4" providerId="LiveId" clId="{9DD00C57-1E20-5F45-A5A7-A6F833EE305E}" dt="2024-04-05T07:56:34.962" v="64" actId="2696"/>
        <pc:sldMkLst>
          <pc:docMk/>
          <pc:sldMk cId="738332523" sldId="2751"/>
        </pc:sldMkLst>
      </pc:sldChg>
      <pc:sldChg chg="del">
        <pc:chgData name="Xin Luo" userId="82312ee5779919a4" providerId="LiveId" clId="{9DD00C57-1E20-5F45-A5A7-A6F833EE305E}" dt="2024-04-05T07:56:35.443" v="65" actId="2696"/>
        <pc:sldMkLst>
          <pc:docMk/>
          <pc:sldMk cId="3189639985" sldId="2752"/>
        </pc:sldMkLst>
      </pc:sldChg>
      <pc:sldChg chg="del">
        <pc:chgData name="Xin Luo" userId="82312ee5779919a4" providerId="LiveId" clId="{9DD00C57-1E20-5F45-A5A7-A6F833EE305E}" dt="2024-04-05T07:56:35.917" v="66" actId="2696"/>
        <pc:sldMkLst>
          <pc:docMk/>
          <pc:sldMk cId="2878944048" sldId="2753"/>
        </pc:sldMkLst>
      </pc:sldChg>
      <pc:sldChg chg="del">
        <pc:chgData name="Xin Luo" userId="82312ee5779919a4" providerId="LiveId" clId="{9DD00C57-1E20-5F45-A5A7-A6F833EE305E}" dt="2024-04-05T07:56:36.696" v="67" actId="2696"/>
        <pc:sldMkLst>
          <pc:docMk/>
          <pc:sldMk cId="2927474256" sldId="2754"/>
        </pc:sldMkLst>
      </pc:sldChg>
      <pc:sldChg chg="del">
        <pc:chgData name="Xin Luo" userId="82312ee5779919a4" providerId="LiveId" clId="{9DD00C57-1E20-5F45-A5A7-A6F833EE305E}" dt="2024-04-05T07:56:37.562" v="68" actId="2696"/>
        <pc:sldMkLst>
          <pc:docMk/>
          <pc:sldMk cId="3593416967" sldId="2755"/>
        </pc:sldMkLst>
      </pc:sldChg>
    </pc:docChg>
  </pc:docChgLst>
  <pc:docChgLst>
    <pc:chgData name="Xin Luo" userId="82312ee5779919a4" providerId="LiveId" clId="{7C35D78A-E8DF-394E-816A-D2222F18F092}"/>
    <pc:docChg chg="delSld modSld">
      <pc:chgData name="Xin Luo" userId="82312ee5779919a4" providerId="LiveId" clId="{7C35D78A-E8DF-394E-816A-D2222F18F092}" dt="2022-11-28T03:56:42.353" v="21" actId="2696"/>
      <pc:docMkLst>
        <pc:docMk/>
      </pc:docMkLst>
      <pc:sldChg chg="del">
        <pc:chgData name="Xin Luo" userId="82312ee5779919a4" providerId="LiveId" clId="{7C35D78A-E8DF-394E-816A-D2222F18F092}" dt="2022-11-28T03:56:38.106" v="20" actId="2696"/>
        <pc:sldMkLst>
          <pc:docMk/>
          <pc:sldMk cId="0" sldId="279"/>
        </pc:sldMkLst>
      </pc:sldChg>
      <pc:sldChg chg="modSp mod">
        <pc:chgData name="Xin Luo" userId="82312ee5779919a4" providerId="LiveId" clId="{7C35D78A-E8DF-394E-816A-D2222F18F092}" dt="2022-11-28T03:56:03.446" v="17" actId="20577"/>
        <pc:sldMkLst>
          <pc:docMk/>
          <pc:sldMk cId="1153920038" sldId="22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0" sldId="2501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689840772" sldId="2604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92274363" sldId="2606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2605530" sldId="2607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432126823" sldId="2608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780969545" sldId="2609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51738911" sldId="2610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504723508" sldId="2611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3705705" sldId="26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70817833" sldId="265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2261973024" sldId="2686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1836653143" sldId="2688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715274259" sldId="269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906920652" sldId="2694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58234131" sldId="2697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07602036" sldId="2700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69668922" sldId="2703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93600848" sldId="2705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2447019445" sldId="27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37020054" sldId="2707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46628750" sldId="2708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770366385" sldId="2709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1259562490" sldId="271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73676958" sldId="2711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70267871" sldId="27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061658258" sldId="2713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358282757" sldId="2714"/>
        </pc:sldMkLst>
      </pc:sldChg>
    </pc:docChg>
  </pc:docChgLst>
  <pc:docChgLst>
    <pc:chgData name="Xin Luo" userId="82312ee5779919a4" providerId="LiveId" clId="{23920C8D-EBCE-A347-9C82-C14316D20539}"/>
    <pc:docChg chg="undo custSel addSld modSld">
      <pc:chgData name="Xin Luo" userId="82312ee5779919a4" providerId="LiveId" clId="{23920C8D-EBCE-A347-9C82-C14316D20539}" dt="2022-10-26T12:19:06.428" v="501" actId="767"/>
      <pc:docMkLst>
        <pc:docMk/>
      </pc:docMkLst>
      <pc:sldChg chg="modSp mod">
        <pc:chgData name="Xin Luo" userId="82312ee5779919a4" providerId="LiveId" clId="{23920C8D-EBCE-A347-9C82-C14316D20539}" dt="2022-10-10T01:06:29.261" v="368" actId="404"/>
        <pc:sldMkLst>
          <pc:docMk/>
          <pc:sldMk cId="1576120367" sldId="2387"/>
        </pc:sldMkLst>
      </pc:sldChg>
      <pc:sldChg chg="modSp mod">
        <pc:chgData name="Xin Luo" userId="82312ee5779919a4" providerId="LiveId" clId="{23920C8D-EBCE-A347-9C82-C14316D20539}" dt="2022-10-10T01:06:39.449" v="369" actId="403"/>
        <pc:sldMkLst>
          <pc:docMk/>
          <pc:sldMk cId="2415901206" sldId="2447"/>
        </pc:sldMkLst>
      </pc:sldChg>
      <pc:sldChg chg="addSp delSp modSp mod">
        <pc:chgData name="Xin Luo" userId="82312ee5779919a4" providerId="LiveId" clId="{23920C8D-EBCE-A347-9C82-C14316D20539}" dt="2022-10-26T11:18:20.490" v="500"/>
        <pc:sldMkLst>
          <pc:docMk/>
          <pc:sldMk cId="2689840772" sldId="2604"/>
        </pc:sldMkLst>
      </pc:sldChg>
      <pc:sldChg chg="modSp mod">
        <pc:chgData name="Xin Luo" userId="82312ee5779919a4" providerId="LiveId" clId="{23920C8D-EBCE-A347-9C82-C14316D20539}" dt="2022-10-25T11:53:23.523" v="402" actId="207"/>
        <pc:sldMkLst>
          <pc:docMk/>
          <pc:sldMk cId="1392274363" sldId="2606"/>
        </pc:sldMkLst>
      </pc:sldChg>
      <pc:sldChg chg="modSp mod">
        <pc:chgData name="Xin Luo" userId="82312ee5779919a4" providerId="LiveId" clId="{23920C8D-EBCE-A347-9C82-C14316D20539}" dt="2022-10-25T12:03:26.240" v="414" actId="14100"/>
        <pc:sldMkLst>
          <pc:docMk/>
          <pc:sldMk cId="292605530" sldId="2607"/>
        </pc:sldMkLst>
      </pc:sldChg>
      <pc:sldChg chg="modSp mod">
        <pc:chgData name="Xin Luo" userId="82312ee5779919a4" providerId="LiveId" clId="{23920C8D-EBCE-A347-9C82-C14316D20539}" dt="2022-10-25T12:09:03.730" v="478" actId="1036"/>
        <pc:sldMkLst>
          <pc:docMk/>
          <pc:sldMk cId="2780969545" sldId="2609"/>
        </pc:sldMkLst>
      </pc:sldChg>
      <pc:sldChg chg="modSp mod">
        <pc:chgData name="Xin Luo" userId="82312ee5779919a4" providerId="LiveId" clId="{23920C8D-EBCE-A347-9C82-C14316D20539}" dt="2022-10-26T02:56:58.658" v="480" actId="207"/>
        <pc:sldMkLst>
          <pc:docMk/>
          <pc:sldMk cId="63705705" sldId="2612"/>
        </pc:sldMkLst>
      </pc:sldChg>
      <pc:sldChg chg="addSp modSp">
        <pc:chgData name="Xin Luo" userId="82312ee5779919a4" providerId="LiveId" clId="{23920C8D-EBCE-A347-9C82-C14316D20539}" dt="2022-10-26T12:19:06.428" v="501" actId="767"/>
        <pc:sldMkLst>
          <pc:docMk/>
          <pc:sldMk cId="963926578" sldId="2613"/>
        </pc:sldMkLst>
      </pc:sldChg>
      <pc:sldChg chg="modSp add mod">
        <pc:chgData name="Xin Luo" userId="82312ee5779919a4" providerId="LiveId" clId="{23920C8D-EBCE-A347-9C82-C14316D20539}" dt="2022-10-10T01:06:02.902" v="365" actId="403"/>
        <pc:sldMkLst>
          <pc:docMk/>
          <pc:sldMk cId="2358282757" sldId="271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3438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defRPr sz="1100"/>
            </a:lvl1pPr>
          </a:lstStyle>
          <a:p>
            <a:pPr>
              <a:defRPr/>
            </a:pPr>
            <a:fld id="{6D45C849-0B45-C74F-ACD3-3797B4D294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89993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42875" y="768350"/>
            <a:ext cx="68183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fld id="{BAF496D9-25EC-FE4B-A1BF-34C514AB28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05936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2875" y="768350"/>
            <a:ext cx="6818313" cy="3836988"/>
          </a:xfrm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186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0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E65CF-9525-F48B-7663-08A966906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3AAC67B-6FA3-0CCB-AAB1-BDA97E2301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94A2576-06A2-4AA2-EA21-8FB5DA72F7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CPU</a:t>
            </a:r>
            <a:r>
              <a:rPr lang="zh-CN" altLang="en-US" dirty="0"/>
              <a:t>、内存、硬盘计算机三大核心硬件。内存与硬盘的区分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 键盘、鼠标用于接收信息，相当于</a:t>
            </a:r>
            <a:r>
              <a:rPr lang="zh-CN" altLang="en-US" baseline="0" dirty="0"/>
              <a:t>人的眼睛、耳朵；</a:t>
            </a:r>
            <a:r>
              <a:rPr lang="zh-CN" altLang="en-US" dirty="0"/>
              <a:t>显示器用于输出信息，相当于人的嘴巴。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1991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CB183-F9DA-F0BF-E176-D5C00B4C6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07AE76D-C200-A689-70F5-B5725C4F54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BE4A792-53D2-5551-E37F-989F7F5F54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2851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EA41F-E8F1-0EDC-6789-361F1229B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105F570-B4A3-15F9-6A9C-D0A175E46B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8152A9B-2149-B179-0B8A-E8926FFA10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95274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F52D4-3DC3-99D3-ABDB-660EA992B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5DFC12A-7B85-D647-55D5-99F9C3C899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177BC3D-BBC2-49A9-7821-D144D3718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全班同学按年龄排序</a:t>
            </a:r>
          </a:p>
        </p:txBody>
      </p:sp>
    </p:spTree>
    <p:extLst>
      <p:ext uri="{BB962C8B-B14F-4D97-AF65-F5344CB8AC3E}">
        <p14:creationId xmlns:p14="http://schemas.microsoft.com/office/powerpoint/2010/main" val="36736173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41AC9-7DC1-75BC-1AC1-9A763709E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648890C-DC5F-D11F-0C61-B6CDAD3A3D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184B4ED-FBB3-B948-E1F0-2F418A2275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55463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5554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解释型：对应编译型</a:t>
            </a:r>
            <a:r>
              <a:rPr lang="en-US" altLang="zh-CN" dirty="0"/>
              <a:t>(</a:t>
            </a:r>
            <a:r>
              <a:rPr lang="zh-CN" altLang="en-US" dirty="0"/>
              <a:t>需先将代码编译为机器码再运行</a:t>
            </a:r>
            <a:r>
              <a:rPr lang="en-US" altLang="zh-CN" dirty="0"/>
              <a:t>)</a:t>
            </a:r>
            <a:r>
              <a:rPr lang="zh-CN" altLang="en-US" dirty="0"/>
              <a:t>。通过解释器解释，直接执行代码（编译和运行是连续步骤）。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高级编程语言：高度封装的编程语言。以人类日常语言为基础，对人类具有较高可读性的编程语言。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通用：能够用于不同领域的编程语言。反例，</a:t>
            </a:r>
            <a:r>
              <a:rPr lang="en-US" altLang="zh-CN" dirty="0"/>
              <a:t>ENVI-IDL</a:t>
            </a:r>
            <a:r>
              <a:rPr lang="zh-CN" altLang="en-US" dirty="0"/>
              <a:t>编程语言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范罗苏姆头发茂盛。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004269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7010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4910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08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025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5706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1600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1166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7899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8733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6881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2419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7283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623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00413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3132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B58C3-1BBF-B7DA-86E5-DE251F1C0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88618FF-964A-CC9D-BD8A-FADA992ADE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D3BE027-06F1-EB06-A0B8-17B970C3FE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50880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2296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236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9435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33262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6052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8E354-736F-2F02-6EC3-EF936F8E9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45258BB-6E88-CC1A-C391-401B1B21E5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B4DE69E-175C-A4B9-1F64-BE8AA58D39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重点：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6</a:t>
            </a:r>
            <a:r>
              <a:rPr lang="zh-CN" altLang="en-US" dirty="0"/>
              <a:t>；难点：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6</a:t>
            </a:r>
            <a:r>
              <a:rPr lang="zh-CN" altLang="en-US" dirty="0"/>
              <a:t>，</a:t>
            </a:r>
            <a:r>
              <a:rPr lang="en-US" altLang="zh-CN" dirty="0"/>
              <a:t>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985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4C0B5-F015-5288-F0CA-A862F9F92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9D3C658-43CC-843E-853F-7EE0B6614D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29C7225-CBC2-5DEA-3AAD-CF16D69C6B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0258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7539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期末考试前进行考前测试，熟悉试题。</a:t>
            </a:r>
          </a:p>
        </p:txBody>
      </p:sp>
    </p:spTree>
    <p:extLst>
      <p:ext uri="{BB962C8B-B14F-4D97-AF65-F5344CB8AC3E}">
        <p14:creationId xmlns:p14="http://schemas.microsoft.com/office/powerpoint/2010/main" val="2247650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2875" y="768350"/>
            <a:ext cx="6818313" cy="3836988"/>
          </a:xfrm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186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CF62-1638-4DD4-9C28-B7A1E023F854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552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 userDrawn="1"/>
        </p:nvSpPr>
        <p:spPr bwMode="auto">
          <a:xfrm>
            <a:off x="0" y="2276475"/>
            <a:ext cx="1219200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 sz="2400">
              <a:solidFill>
                <a:prstClr val="white"/>
              </a:solidFill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 userDrawn="1"/>
        </p:nvSpPr>
        <p:spPr bwMode="auto">
          <a:xfrm>
            <a:off x="0" y="2203450"/>
            <a:ext cx="12192000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 sz="2400">
              <a:solidFill>
                <a:prstClr val="white"/>
              </a:solidFill>
              <a:cs typeface="+mn-cs"/>
            </a:endParaRPr>
          </a:p>
        </p:txBody>
      </p: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0" y="4870450"/>
            <a:ext cx="12192000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 sz="2400">
              <a:solidFill>
                <a:prstClr val="white"/>
              </a:solidFill>
              <a:cs typeface="+mn-cs"/>
            </a:endParaRPr>
          </a:p>
        </p:txBody>
      </p:sp>
      <p:sp>
        <p:nvSpPr>
          <p:cNvPr id="32860" name="Rectangle 92"/>
          <p:cNvSpPr>
            <a:spLocks noGrp="1" noChangeArrowheads="1"/>
          </p:cNvSpPr>
          <p:nvPr>
            <p:ph type="ctrTitle"/>
          </p:nvPr>
        </p:nvSpPr>
        <p:spPr>
          <a:xfrm>
            <a:off x="2438400" y="1828800"/>
            <a:ext cx="9245600" cy="23622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2861" name="Rectangle 93"/>
          <p:cNvSpPr>
            <a:spLocks noGrp="1" noChangeArrowheads="1"/>
          </p:cNvSpPr>
          <p:nvPr>
            <p:ph type="subTitle" idx="1"/>
          </p:nvPr>
        </p:nvSpPr>
        <p:spPr>
          <a:xfrm>
            <a:off x="2438400" y="4572000"/>
            <a:ext cx="9245600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3613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3117" y="981078"/>
            <a:ext cx="10363200" cy="51847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88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144000" y="-26988"/>
            <a:ext cx="3048000" cy="6192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-26988"/>
            <a:ext cx="8940800" cy="6192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986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-26988"/>
            <a:ext cx="12192000" cy="6192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231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12192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914400" y="981078"/>
            <a:ext cx="10363200" cy="518477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2974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12192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400" y="981078"/>
            <a:ext cx="508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981078"/>
            <a:ext cx="508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0090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1" descr="D:\5万更新包奖PPT\张嘉\PPT用图\2.整饰相关\整饰 周老师改\5 31整饰-1副本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</p:spPr>
      </p:pic>
      <p:sp>
        <p:nvSpPr>
          <p:cNvPr id="2" name="大标题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1546"/>
          </a:xfrm>
          <a:prstGeom prst="rect">
            <a:avLst/>
          </a:prstGeom>
        </p:spPr>
        <p:txBody>
          <a:bodyPr anchor="ctr"/>
          <a:lstStyle>
            <a:lvl1pPr algn="ctr">
              <a:defRPr lang="zh-CN" altLang="en-US" sz="3600" b="1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47710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5972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3086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309685" y="646740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6395396"/>
            <a:ext cx="12192000" cy="0"/>
          </a:xfrm>
          <a:custGeom>
            <a:avLst/>
            <a:gdLst>
              <a:gd name="connsiteX0" fmla="*/ 0 w 9144000"/>
              <a:gd name="connsiteY0" fmla="*/ 0 h 0"/>
              <a:gd name="connsiteX1" fmla="*/ 9144000 w 9144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" y="8526"/>
            <a:ext cx="10699751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685361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60939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629FCA-9BCC-4D94-BCF1-50AA18210C8D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955421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3117" y="981078"/>
            <a:ext cx="103632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92966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480EE588-B514-4B83-883F-1A90AE4C4A85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4988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3945237"/>
            <a:ext cx="10363200" cy="46166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0523AAF6-DDDF-4D98-B1C8-197F7B964DB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11538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33919" y="1087440"/>
            <a:ext cx="5369983" cy="233294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07100" y="1087440"/>
            <a:ext cx="5369984" cy="233294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DAC03A7A-4C91-400B-8A5E-521C0E46A7D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8690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39346"/>
            <a:ext cx="5386917" cy="53553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6"/>
            <a:ext cx="5386917" cy="20436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639346"/>
            <a:ext cx="5389033" cy="53553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6"/>
            <a:ext cx="5389033" cy="20436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CE4B736F-8802-4601-81EF-2D08228E192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278209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94C19E30-39C3-491E-99F3-94FA9B6A4A6B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132363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5CB6EDE-C31E-48F8-B56E-C83A2C11E3A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11023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266534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35086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AB753CBF-8E7A-41BE-9CDE-C113C4033482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0917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68326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40"/>
            <a:ext cx="7315200" cy="35086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D5458A-7C4D-4972-829E-0613074E0F8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675888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917677" y="1087439"/>
            <a:ext cx="3459409" cy="233294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B72497E-EDC7-4CBF-BBB7-C88B46A92B8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823179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76219" y="115891"/>
            <a:ext cx="2891367" cy="32416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530675" y="115891"/>
            <a:ext cx="2942344" cy="32416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86B5A12F-F1D3-4E67-A43C-D26EBF5447F7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5614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309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981078"/>
            <a:ext cx="508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981078"/>
            <a:ext cx="508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8345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142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37418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83168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0149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43802" y="8526"/>
            <a:ext cx="10699751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9" name="同侧圆角矩形 8"/>
          <p:cNvSpPr/>
          <p:nvPr userDrawn="1"/>
        </p:nvSpPr>
        <p:spPr>
          <a:xfrm rot="5400000">
            <a:off x="6030021" y="-5257469"/>
            <a:ext cx="72000" cy="12132043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10" name="同侧圆角矩形 9"/>
          <p:cNvSpPr/>
          <p:nvPr userDrawn="1"/>
        </p:nvSpPr>
        <p:spPr>
          <a:xfrm rot="5400000" flipH="1">
            <a:off x="11385532" y="38090"/>
            <a:ext cx="72000" cy="154093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774" r:id="rId1"/>
    <p:sldLayoutId id="2147484775" r:id="rId2"/>
    <p:sldLayoutId id="2147484776" r:id="rId3"/>
    <p:sldLayoutId id="2147484777" r:id="rId4"/>
    <p:sldLayoutId id="2147484778" r:id="rId5"/>
    <p:sldLayoutId id="2147484779" r:id="rId6"/>
    <p:sldLayoutId id="2147484780" r:id="rId7"/>
    <p:sldLayoutId id="2147484781" r:id="rId8"/>
    <p:sldLayoutId id="2147484782" r:id="rId9"/>
    <p:sldLayoutId id="2147484783" r:id="rId10"/>
    <p:sldLayoutId id="2147484784" r:id="rId11"/>
    <p:sldLayoutId id="2147484785" r:id="rId12"/>
    <p:sldLayoutId id="2147484786" r:id="rId13"/>
    <p:sldLayoutId id="2147484787" r:id="rId14"/>
    <p:sldLayoutId id="2147484788" r:id="rId15"/>
    <p:sldLayoutId id="2147484789" r:id="rId16"/>
    <p:sldLayoutId id="2147484790" r:id="rId17"/>
    <p:sldLayoutId id="2147484954" r:id="rId18"/>
  </p:sldLayoutIdLst>
  <p:transition>
    <p:fade/>
  </p:transition>
  <p:hf hdr="0" ftr="0" dt="0"/>
  <p:txStyles>
    <p:titleStyle>
      <a:lvl1pPr marL="0" indent="889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+mj-lt"/>
          <a:ea typeface="+mj-ea"/>
          <a:cs typeface="微软雅黑" charset="0"/>
        </a:defRPr>
      </a:lvl1pPr>
      <a:lvl2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2pPr>
      <a:lvl3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3pPr>
      <a:lvl4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4pPr>
      <a:lvl5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Char char="•"/>
        <a:defRPr kumimoji="1" sz="2800">
          <a:solidFill>
            <a:schemeClr val="bg2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5000"/>
        <a:buChar char="–"/>
        <a:defRPr kumimoji="1" sz="2400">
          <a:solidFill>
            <a:schemeClr val="bg2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2" descr="bg3-LIN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" y="3"/>
            <a:ext cx="12189884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115891"/>
            <a:ext cx="11567584" cy="649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标题文本样式：黑体</a:t>
            </a:r>
            <a:r>
              <a:rPr lang="en-US" altLang="zh-CN"/>
              <a:t>/34</a:t>
            </a:r>
            <a:r>
              <a:rPr lang="zh-CN" altLang="en-US"/>
              <a:t>号  </a:t>
            </a:r>
            <a:r>
              <a:rPr lang="en-US" altLang="zh-CN"/>
              <a:t>Arial/34pt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3919" y="1087439"/>
            <a:ext cx="10943167" cy="23329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/>
            <a:r>
              <a:rPr lang="zh-CN" altLang="en-US"/>
              <a:t>第一级内容文本样式：黑体</a:t>
            </a:r>
            <a:r>
              <a:rPr lang="en-US" altLang="zh-CN"/>
              <a:t>/28</a:t>
            </a:r>
            <a:r>
              <a:rPr lang="zh-CN" altLang="en-US"/>
              <a:t>号  </a:t>
            </a:r>
            <a:r>
              <a:rPr lang="en-US" altLang="zh-CN"/>
              <a:t>Arial/28pt</a:t>
            </a:r>
          </a:p>
          <a:p>
            <a:pPr lvl="1"/>
            <a:r>
              <a:rPr lang="zh-CN" altLang="en-US"/>
              <a:t>第二级内容文本样式：黑体</a:t>
            </a:r>
            <a:r>
              <a:rPr lang="en-US" altLang="zh-CN"/>
              <a:t>/24</a:t>
            </a:r>
            <a:r>
              <a:rPr lang="zh-CN" altLang="en-US"/>
              <a:t>号  </a:t>
            </a:r>
            <a:r>
              <a:rPr lang="en-US" altLang="zh-CN"/>
              <a:t>Arial/24pt</a:t>
            </a:r>
          </a:p>
          <a:p>
            <a:pPr lvl="2"/>
            <a:r>
              <a:rPr lang="zh-CN" altLang="en-US"/>
              <a:t>第三级内容文本样式：黑体</a:t>
            </a:r>
            <a:r>
              <a:rPr lang="en-US" altLang="zh-CN"/>
              <a:t>/20</a:t>
            </a:r>
            <a:r>
              <a:rPr lang="zh-CN" altLang="en-US"/>
              <a:t>号  </a:t>
            </a:r>
            <a:r>
              <a:rPr lang="en-US" altLang="zh-CN"/>
              <a:t>Arial/20pt</a:t>
            </a:r>
          </a:p>
          <a:p>
            <a:pPr lvl="3"/>
            <a:r>
              <a:rPr lang="zh-CN" altLang="en-US"/>
              <a:t>第四级内容文本样式：黑体</a:t>
            </a:r>
            <a:r>
              <a:rPr lang="en-US" altLang="zh-CN"/>
              <a:t>/18</a:t>
            </a:r>
            <a:r>
              <a:rPr lang="zh-CN" altLang="en-US"/>
              <a:t>号  </a:t>
            </a:r>
            <a:r>
              <a:rPr lang="en-US" altLang="zh-CN"/>
              <a:t>Arial/18pt</a:t>
            </a:r>
          </a:p>
          <a:p>
            <a:pPr lvl="4"/>
            <a:r>
              <a:rPr lang="zh-CN" altLang="en-US"/>
              <a:t>第五级内容文本样式：黑体</a:t>
            </a:r>
            <a:r>
              <a:rPr lang="en-US" altLang="zh-CN"/>
              <a:t>/16</a:t>
            </a:r>
            <a:r>
              <a:rPr lang="zh-CN" altLang="en-US"/>
              <a:t>号  </a:t>
            </a:r>
            <a:r>
              <a:rPr lang="en-US" altLang="zh-CN"/>
              <a:t>Arial/16pt</a:t>
            </a:r>
          </a:p>
        </p:txBody>
      </p:sp>
      <p:sp>
        <p:nvSpPr>
          <p:cNvPr id="3061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03267" y="6499228"/>
            <a:ext cx="2844800" cy="212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 </a:t>
            </a:r>
            <a:fld id="{0FF7CBF9-F9A5-4695-8B7F-69B64C2D809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20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7" r:id="rId1"/>
    <p:sldLayoutId id="2147484988" r:id="rId2"/>
    <p:sldLayoutId id="2147484989" r:id="rId3"/>
    <p:sldLayoutId id="2147484990" r:id="rId4"/>
    <p:sldLayoutId id="2147484991" r:id="rId5"/>
    <p:sldLayoutId id="2147484992" r:id="rId6"/>
    <p:sldLayoutId id="2147484993" r:id="rId7"/>
    <p:sldLayoutId id="2147484994" r:id="rId8"/>
    <p:sldLayoutId id="2147484995" r:id="rId9"/>
    <p:sldLayoutId id="2147484996" r:id="rId10"/>
    <p:sldLayoutId id="2147484997" r:id="rId11"/>
  </p:sldLayoutIdLst>
  <p:transition/>
  <p:hf hdr="0" ftr="0" dt="0"/>
  <p:txStyles>
    <p:titleStyle>
      <a:lvl1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2pPr>
      <a:lvl3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3pPr>
      <a:lvl4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4pPr>
      <a:lvl5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8191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12763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7335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21907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180975" indent="-180975" algn="l" rtl="0" eaLnBrk="0" fontAlgn="ctr" hangingPunct="0">
        <a:lnSpc>
          <a:spcPct val="120000"/>
        </a:lnSpc>
        <a:spcBef>
          <a:spcPct val="50000"/>
        </a:spcBef>
        <a:spcAft>
          <a:spcPct val="0"/>
        </a:spcAft>
        <a:buClr>
          <a:srgbClr val="00246C"/>
        </a:buClr>
        <a:buSzPct val="80000"/>
        <a:buFont typeface="Wingdings" panose="05000000000000000000" pitchFamily="2" charset="2"/>
        <a:buChar char="n"/>
        <a:defRPr sz="2800" b="1">
          <a:solidFill>
            <a:srgbClr val="00246C"/>
          </a:solidFill>
          <a:latin typeface="+mn-lt"/>
          <a:ea typeface="+mn-ea"/>
          <a:cs typeface="+mn-cs"/>
        </a:defRPr>
      </a:lvl1pPr>
      <a:lvl2pPr marL="541655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SzPct val="80000"/>
        <a:buFont typeface="Wingdings" panose="05000000000000000000" pitchFamily="2" charset="2"/>
        <a:buChar char="n"/>
        <a:defRPr sz="2400" b="1">
          <a:solidFill>
            <a:srgbClr val="0000CC"/>
          </a:solidFill>
          <a:latin typeface="+mn-lt"/>
          <a:ea typeface="+mn-ea"/>
        </a:defRPr>
      </a:lvl2pPr>
      <a:lvl3pPr marL="895350" indent="-17462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3333FF"/>
        </a:buClr>
        <a:buSzPct val="80000"/>
        <a:buFont typeface="Wingdings" panose="05000000000000000000" pitchFamily="2" charset="2"/>
        <a:buChar char="n"/>
        <a:defRPr sz="2000">
          <a:solidFill>
            <a:srgbClr val="3333FF"/>
          </a:solidFill>
          <a:latin typeface="+mn-lt"/>
          <a:ea typeface="+mn-ea"/>
        </a:defRPr>
      </a:lvl3pPr>
      <a:lvl4pPr marL="1256030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6699FF"/>
        </a:buClr>
        <a:buSzPct val="80000"/>
        <a:buFont typeface="Wingdings" panose="05000000000000000000" pitchFamily="2" charset="2"/>
        <a:buChar char="n"/>
        <a:defRPr sz="2000">
          <a:solidFill>
            <a:srgbClr val="6699FF"/>
          </a:solidFill>
          <a:latin typeface="+mn-lt"/>
          <a:ea typeface="+mn-ea"/>
        </a:defRPr>
      </a:lvl4pPr>
      <a:lvl5pPr marL="1619250" indent="-18415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5pPr>
      <a:lvl6pPr marL="20764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6pPr>
      <a:lvl7pPr marL="25336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7pPr>
      <a:lvl8pPr marL="29908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8pPr>
      <a:lvl9pPr marL="34480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Help:%E8%8B%B1%E8%AA%9E%E5%9C%8B%E9%9A%9B%E9%9F%B3%E6%A8%99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1843693" y="1685334"/>
            <a:ext cx="850120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defRPr/>
            </a:pPr>
            <a:r>
              <a:rPr lang="zh-CN" altLang="en-US" sz="6000" b="1" dirty="0">
                <a:solidFill>
                  <a:srgbClr val="FF0000"/>
                </a:solidFill>
                <a:latin typeface="微软雅黑"/>
                <a:ea typeface="微软雅黑"/>
              </a:rPr>
              <a:t>地学编程基础</a:t>
            </a:r>
            <a:endParaRPr lang="zh-CN" altLang="zh-CN" sz="6000" b="1" dirty="0">
              <a:solidFill>
                <a:srgbClr val="FF0000"/>
              </a:solidFill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677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buSzPct val="80000"/>
              <a:defRPr/>
            </a:pPr>
            <a:r>
              <a:rPr lang="zh-CN" altLang="en-US" sz="2800" b="1" dirty="0">
                <a:solidFill>
                  <a:srgbClr val="002060"/>
                </a:solidFill>
                <a:latin typeface="微软雅黑"/>
                <a:ea typeface="微软雅黑"/>
                <a:cs typeface="微软雅黑" charset="0"/>
              </a:rPr>
              <a:t>罗 新</a:t>
            </a:r>
            <a:endParaRPr lang="en-US" altLang="zh-CN" sz="2800" b="1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SzPct val="80000"/>
              <a:defRPr/>
            </a:pPr>
            <a:r>
              <a:rPr lang="zh-CN" altLang="en-US" sz="2800" b="1" dirty="0">
                <a:solidFill>
                  <a:srgbClr val="002060"/>
                </a:solidFill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lang="en-US" altLang="zh-CN" sz="2800" b="1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SzPct val="80000"/>
              <a:defRPr/>
            </a:pPr>
            <a:endParaRPr lang="zh-CN" altLang="en-US" sz="3200" b="1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endParaRPr lang="en-US" altLang="zh-CN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endParaRPr lang="en-US" altLang="zh-CN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endParaRPr lang="en-US" altLang="zh-CN" sz="2000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2316000" y="3614407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algn="l">
              <a:defRPr/>
            </a:pPr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1831821" y="5474698"/>
            <a:ext cx="862795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 err="1">
                <a:solidFill>
                  <a:prstClr val="black"/>
                </a:solidFill>
                <a:latin typeface="微软雅黑"/>
                <a:ea typeface="微软雅黑"/>
              </a:rPr>
              <a:t>邮箱</a:t>
            </a:r>
            <a:r>
              <a:rPr lang="en-CN" sz="2000" dirty="0">
                <a:solidFill>
                  <a:prstClr val="black"/>
                </a:solidFill>
                <a:latin typeface="微软雅黑"/>
                <a:ea typeface="微软雅黑"/>
              </a:rPr>
              <a:t>: xinluo_xin@ynu.edu.cn</a:t>
            </a:r>
          </a:p>
          <a:p>
            <a:pPr>
              <a:defRPr/>
            </a:pPr>
            <a:r>
              <a:rPr lang="en-CN" sz="2000" dirty="0">
                <a:solidFill>
                  <a:prstClr val="black"/>
                </a:solidFill>
                <a:latin typeface="微软雅黑"/>
                <a:ea typeface="微软雅黑"/>
              </a:rPr>
              <a:t>地址</a:t>
            </a:r>
            <a:r>
              <a:rPr lang="zh-CN" altLang="en-US" sz="2000" dirty="0">
                <a:solidFill>
                  <a:prstClr val="black"/>
                </a:solidFill>
                <a:latin typeface="微软雅黑"/>
                <a:ea typeface="微软雅黑"/>
              </a:rPr>
              <a:t>：地球科学学院</a:t>
            </a:r>
            <a:r>
              <a:rPr lang="en-US" altLang="zh-CN" sz="2000" dirty="0">
                <a:solidFill>
                  <a:prstClr val="black"/>
                </a:solidFill>
                <a:latin typeface="微软雅黑"/>
                <a:ea typeface="微软雅黑"/>
              </a:rPr>
              <a:t>1327</a:t>
            </a:r>
            <a:r>
              <a:rPr lang="zh-CN" altLang="en-US" sz="2000" dirty="0">
                <a:solidFill>
                  <a:prstClr val="black"/>
                </a:solidFill>
                <a:latin typeface="微软雅黑"/>
                <a:ea typeface="微软雅黑"/>
              </a:rPr>
              <a:t>办公室</a:t>
            </a:r>
            <a:endParaRPr lang="en-CN" sz="2000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696" y="243147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264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5549C-74EF-2C8F-6432-2C52B803FB1B}"/>
              </a:ext>
            </a:extLst>
          </p:cNvPr>
          <p:cNvSpPr txBox="1"/>
          <p:nvPr/>
        </p:nvSpPr>
        <p:spPr>
          <a:xfrm>
            <a:off x="6859109" y="243144"/>
            <a:ext cx="348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CN" sz="1800" b="1" dirty="0">
                <a:solidFill>
                  <a:prstClr val="black"/>
                </a:solidFill>
                <a:latin typeface="微软雅黑"/>
                <a:ea typeface="微软雅黑"/>
              </a:rPr>
              <a:t>云南大学</a:t>
            </a:r>
            <a:r>
              <a:rPr lang="en-US" altLang="zh-CN" sz="1800" b="1" dirty="0">
                <a:solidFill>
                  <a:prstClr val="black"/>
                </a:solidFill>
                <a:latin typeface="微软雅黑"/>
                <a:ea typeface="微软雅黑"/>
              </a:rPr>
              <a:t>《</a:t>
            </a:r>
            <a:r>
              <a:rPr lang="en-CN" sz="1800" b="1" dirty="0">
                <a:solidFill>
                  <a:prstClr val="black"/>
                </a:solidFill>
                <a:latin typeface="微软雅黑"/>
                <a:ea typeface="微软雅黑"/>
              </a:rPr>
              <a:t> </a:t>
            </a:r>
            <a:r>
              <a:rPr lang="zh-CN" altLang="en-US" sz="1800" b="1" dirty="0">
                <a:solidFill>
                  <a:prstClr val="black"/>
                </a:solidFill>
                <a:latin typeface="微软雅黑"/>
                <a:ea typeface="微软雅黑"/>
              </a:rPr>
              <a:t>地学</a:t>
            </a:r>
            <a:r>
              <a:rPr lang="en-CN" sz="1800" b="1" dirty="0">
                <a:solidFill>
                  <a:prstClr val="black"/>
                </a:solidFill>
                <a:latin typeface="微软雅黑"/>
                <a:ea typeface="微软雅黑"/>
              </a:rPr>
              <a:t>编程基础</a:t>
            </a:r>
            <a:r>
              <a:rPr lang="en-US" altLang="zh-CN" sz="1800" b="1" dirty="0">
                <a:solidFill>
                  <a:prstClr val="black"/>
                </a:solidFill>
                <a:latin typeface="微软雅黑"/>
                <a:ea typeface="微软雅黑"/>
              </a:rPr>
              <a:t>》</a:t>
            </a:r>
            <a:r>
              <a:rPr lang="en-CN" sz="1800" b="1" dirty="0">
                <a:solidFill>
                  <a:prstClr val="black"/>
                </a:solidFill>
                <a:latin typeface="微软雅黑"/>
                <a:ea typeface="微软雅黑"/>
              </a:rPr>
              <a:t>课程</a:t>
            </a:r>
          </a:p>
        </p:txBody>
      </p:sp>
    </p:spTree>
    <p:extLst>
      <p:ext uri="{BB962C8B-B14F-4D97-AF65-F5344CB8AC3E}">
        <p14:creationId xmlns:p14="http://schemas.microsoft.com/office/powerpoint/2010/main" val="21613733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8663" y="3353675"/>
            <a:ext cx="12154674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7730" y="3750704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一、计算机原理与程序设计概述</a:t>
            </a:r>
          </a:p>
        </p:txBody>
      </p:sp>
      <p:sp>
        <p:nvSpPr>
          <p:cNvPr id="8" name="矩形 7"/>
          <p:cNvSpPr/>
          <p:nvPr/>
        </p:nvSpPr>
        <p:spPr>
          <a:xfrm>
            <a:off x="18662" y="4896724"/>
            <a:ext cx="12154673" cy="73382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590120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F129A-FF63-24A6-A57D-001616830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9B66C00-EDCE-04F7-7400-295D59EC3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一、计算机原理与程序设计概述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639ACD-DB86-70B8-79B8-0619E0D2588B}"/>
              </a:ext>
            </a:extLst>
          </p:cNvPr>
          <p:cNvSpPr txBox="1"/>
          <p:nvPr/>
        </p:nvSpPr>
        <p:spPr>
          <a:xfrm>
            <a:off x="553616" y="846751"/>
            <a:ext cx="9796719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计算机核心组成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DB476-000D-1357-72EF-2B78C59AC79D}"/>
              </a:ext>
            </a:extLst>
          </p:cNvPr>
          <p:cNvSpPr txBox="1"/>
          <p:nvPr/>
        </p:nvSpPr>
        <p:spPr>
          <a:xfrm>
            <a:off x="553616" y="1636800"/>
            <a:ext cx="546773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硬件层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r>
              <a:rPr lang="en-US" altLang="zh-CN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：运算器、控制器、寄存器</a:t>
            </a:r>
            <a:endParaRPr lang="en-US" altLang="zh-CN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r>
              <a:rPr lang="zh-CN" altLang="en-US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内存（</a:t>
            </a:r>
            <a:r>
              <a:rPr lang="en-US" altLang="zh-CN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RAM</a:t>
            </a:r>
            <a:r>
              <a:rPr lang="zh-CN" altLang="en-US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：临时存储程序与数据</a:t>
            </a:r>
            <a:endParaRPr lang="en-US" altLang="zh-CN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r>
              <a:rPr lang="zh-CN" altLang="en-US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硬盘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：永久存储数据。</a:t>
            </a:r>
            <a:endParaRPr lang="en-US" altLang="zh-CN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r>
              <a:rPr lang="en-US" altLang="zh-CN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I/O</a:t>
            </a:r>
            <a:r>
              <a:rPr lang="zh-CN" altLang="en-US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设备 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：键盘、鼠标、网络接口、显示器。</a:t>
            </a:r>
            <a:endParaRPr lang="en-US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C6B5E3-0388-9AA6-FF0C-4997994FECC5}"/>
              </a:ext>
            </a:extLst>
          </p:cNvPr>
          <p:cNvSpPr txBox="1"/>
          <p:nvPr/>
        </p:nvSpPr>
        <p:spPr>
          <a:xfrm>
            <a:off x="553616" y="4791406"/>
            <a:ext cx="603379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b="1" dirty="0" err="1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软件层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r>
              <a:rPr lang="en-US" b="1" dirty="0" err="1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操作系统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：资源管理、进程调度。</a:t>
            </a:r>
            <a:endParaRPr lang="en-US" altLang="zh-CN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r>
              <a:rPr lang="zh-CN" altLang="en-US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应用程序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：如微信、</a:t>
            </a:r>
            <a:r>
              <a:rPr lang="en-US" altLang="zh-CN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office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办公软件等。</a:t>
            </a:r>
            <a:endParaRPr lang="en-US" altLang="zh-CN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994883C-DAA1-878F-1EEC-D7703207E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12740"/>
            <a:ext cx="5861538" cy="378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80628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D71C0-BA42-82F4-F42A-EECC3E845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B5E75D2-E9A1-0DC6-EBC4-057A4E894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05" y="8526"/>
            <a:ext cx="10475170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一、计算机原理与程序设计概述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81F7CF-01FF-912E-A84B-89E9F0C358AE}"/>
              </a:ext>
            </a:extLst>
          </p:cNvPr>
          <p:cNvSpPr txBox="1"/>
          <p:nvPr/>
        </p:nvSpPr>
        <p:spPr>
          <a:xfrm>
            <a:off x="572278" y="846751"/>
            <a:ext cx="9778057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计算机数据基础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C29379-9842-F50A-9123-297292711161}"/>
              </a:ext>
            </a:extLst>
          </p:cNvPr>
          <p:cNvSpPr txBox="1"/>
          <p:nvPr/>
        </p:nvSpPr>
        <p:spPr>
          <a:xfrm>
            <a:off x="416768" y="1682124"/>
            <a:ext cx="5850851" cy="4822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600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二进制数据：</a:t>
            </a:r>
            <a:endParaRPr lang="en-US" altLang="zh-CN" sz="2600" b="1" dirty="0">
              <a:solidFill>
                <a:schemeClr val="accent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600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二进制数据是计算机中数据的基本形式。</a:t>
            </a:r>
            <a:endParaRPr lang="en-US" altLang="zh-CN" sz="2600" b="1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600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二进制定义：</a:t>
            </a:r>
            <a:r>
              <a:rPr lang="zh-CN" altLang="en-US" sz="26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是在数学和数字电路中以</a:t>
            </a:r>
            <a:r>
              <a:rPr lang="en-US" altLang="zh-CN" sz="26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6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为基数的记数系统。</a:t>
            </a:r>
            <a:endParaRPr lang="en-US" altLang="zh-CN" sz="26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600" b="1" dirty="0">
                <a:solidFill>
                  <a:srgbClr val="C00000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数据编码</a:t>
            </a:r>
            <a:r>
              <a:rPr lang="zh-CN" altLang="en-US" sz="26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：将原始数据转换为计算机可读取和处理的二进制格式的过程。解码为相反过程。</a:t>
            </a:r>
            <a:endParaRPr lang="en-US" altLang="zh-CN" sz="26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B17E118-7228-5B85-5913-92F35BE4DA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442" t="14008" r="15229" b="20972"/>
          <a:stretch>
            <a:fillRect/>
          </a:stretch>
        </p:blipFill>
        <p:spPr>
          <a:xfrm>
            <a:off x="6350787" y="2357509"/>
            <a:ext cx="5764776" cy="343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5890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B3644-7B40-BE4D-A8C1-7EB142458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537B010-5073-A5CA-8B9F-F90C32DBB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一、计算机原理与程序设计概述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C05DFD-20B3-3517-7CDA-8B2336C35C6D}"/>
              </a:ext>
            </a:extLst>
          </p:cNvPr>
          <p:cNvSpPr txBox="1"/>
          <p:nvPr/>
        </p:nvSpPr>
        <p:spPr>
          <a:xfrm>
            <a:off x="460766" y="846751"/>
            <a:ext cx="542996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计算机运行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4B6D9C-295C-FF17-34D3-16F995CEDEB5}"/>
              </a:ext>
            </a:extLst>
          </p:cNvPr>
          <p:cNvSpPr txBox="1"/>
          <p:nvPr/>
        </p:nvSpPr>
        <p:spPr>
          <a:xfrm>
            <a:off x="460767" y="1636800"/>
            <a:ext cx="8239700" cy="4622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500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 sz="2500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如何执行指令：</a:t>
            </a:r>
            <a:endParaRPr lang="en-US" altLang="zh-CN" sz="25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取指：从内存读取指令；</a:t>
            </a:r>
            <a:endParaRPr lang="en-US" altLang="zh-CN" sz="25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解码：解析指令（如加法），并将其翻译为机器语言；</a:t>
            </a:r>
            <a:endParaRPr lang="en-US" altLang="zh-CN" sz="25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执行：执行计算；</a:t>
            </a:r>
            <a:endParaRPr lang="en-US" altLang="zh-CN" sz="25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写回：结果保存到寄存器</a:t>
            </a:r>
            <a:r>
              <a:rPr lang="en-US" altLang="zh-CN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内存。</a:t>
            </a:r>
          </a:p>
          <a:p>
            <a:pPr algn="just">
              <a:lnSpc>
                <a:spcPct val="150000"/>
              </a:lnSpc>
            </a:pP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指令示例：</a:t>
            </a:r>
            <a:r>
              <a:rPr lang="en-US" altLang="zh-CN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ADD</a:t>
            </a: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R1</a:t>
            </a: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R2</a:t>
            </a: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 （将寄存器中</a:t>
            </a:r>
            <a:r>
              <a:rPr lang="en-US" altLang="zh-CN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R1</a:t>
            </a: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R2</a:t>
            </a:r>
            <a:r>
              <a:rPr lang="zh-CN" altLang="en-US" sz="25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的值相加）</a:t>
            </a:r>
            <a:endParaRPr lang="en-US" altLang="zh-CN" sz="25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9444C41E-74E8-7EEA-737B-07CC3000857C}"/>
              </a:ext>
            </a:extLst>
          </p:cNvPr>
          <p:cNvGrpSpPr/>
          <p:nvPr/>
        </p:nvGrpSpPr>
        <p:grpSpPr>
          <a:xfrm>
            <a:off x="9002405" y="860838"/>
            <a:ext cx="2100013" cy="5246824"/>
            <a:chOff x="8796516" y="926879"/>
            <a:chExt cx="2100013" cy="5246824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9B794DD0-4C88-0ED1-2F40-5D566DC09EFA}"/>
                </a:ext>
              </a:extLst>
            </p:cNvPr>
            <p:cNvSpPr/>
            <p:nvPr/>
          </p:nvSpPr>
          <p:spPr>
            <a:xfrm>
              <a:off x="8802866" y="1648738"/>
              <a:ext cx="1598686" cy="792162"/>
            </a:xfrm>
            <a:prstGeom prst="roundRect">
              <a:avLst/>
            </a:prstGeom>
            <a:solidFill>
              <a:srgbClr val="AEE8CC"/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取指令</a:t>
              </a: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2EA4A450-FF18-48FA-E8A5-674AE89CC546}"/>
                </a:ext>
              </a:extLst>
            </p:cNvPr>
            <p:cNvSpPr/>
            <p:nvPr/>
          </p:nvSpPr>
          <p:spPr>
            <a:xfrm>
              <a:off x="8802866" y="2890889"/>
              <a:ext cx="1598686" cy="792162"/>
            </a:xfrm>
            <a:prstGeom prst="roundRect">
              <a:avLst/>
            </a:prstGeom>
            <a:solidFill>
              <a:srgbClr val="AEE8CC"/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解码</a:t>
              </a: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B770B02E-9749-88D3-3CCA-AD497BDD021E}"/>
                </a:ext>
              </a:extLst>
            </p:cNvPr>
            <p:cNvSpPr/>
            <p:nvPr/>
          </p:nvSpPr>
          <p:spPr>
            <a:xfrm>
              <a:off x="8802866" y="4133040"/>
              <a:ext cx="1598686" cy="792162"/>
            </a:xfrm>
            <a:prstGeom prst="roundRect">
              <a:avLst/>
            </a:prstGeom>
            <a:solidFill>
              <a:srgbClr val="AEE8CC"/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执行</a:t>
              </a:r>
            </a:p>
          </p:txBody>
        </p:sp>
        <p:cxnSp>
          <p:nvCxnSpPr>
            <p:cNvPr id="12" name="连接符: 肘形 11">
              <a:extLst>
                <a:ext uri="{FF2B5EF4-FFF2-40B4-BE49-F238E27FC236}">
                  <a16:creationId xmlns:a16="http://schemas.microsoft.com/office/drawing/2014/main" id="{B2FB2615-54E9-DC7C-61F3-A9B159B4C386}"/>
                </a:ext>
              </a:extLst>
            </p:cNvPr>
            <p:cNvCxnSpPr>
              <a:cxnSpLocks/>
              <a:stCxn id="24" idx="2"/>
              <a:endCxn id="8" idx="0"/>
            </p:cNvCxnSpPr>
            <p:nvPr/>
          </p:nvCxnSpPr>
          <p:spPr bwMode="auto">
            <a:xfrm rot="5400000" flipH="1" flipV="1">
              <a:off x="7336551" y="3908046"/>
              <a:ext cx="4524965" cy="6350"/>
            </a:xfrm>
            <a:prstGeom prst="bentConnector5">
              <a:avLst>
                <a:gd name="adj1" fmla="val -5052"/>
                <a:gd name="adj2" fmla="val 25633780"/>
                <a:gd name="adj3" fmla="val 105052"/>
              </a:avLst>
            </a:prstGeom>
            <a:ln w="28575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01F219CF-EF2E-9795-824A-725BC1105727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 bwMode="auto">
            <a:xfrm>
              <a:off x="9602209" y="2440900"/>
              <a:ext cx="0" cy="449989"/>
            </a:xfrm>
            <a:prstGeom prst="straightConnector1">
              <a:avLst/>
            </a:prstGeom>
            <a:ln w="28575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BDD49A83-2EAF-FD70-8712-B89B536F855B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 bwMode="auto">
            <a:xfrm>
              <a:off x="9602209" y="3683051"/>
              <a:ext cx="0" cy="449989"/>
            </a:xfrm>
            <a:prstGeom prst="straightConnector1">
              <a:avLst/>
            </a:prstGeom>
            <a:ln w="28575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E7E42B6C-A80B-A6FC-4C2C-CA795F7B7DEF}"/>
                </a:ext>
              </a:extLst>
            </p:cNvPr>
            <p:cNvSpPr txBox="1"/>
            <p:nvPr/>
          </p:nvSpPr>
          <p:spPr>
            <a:xfrm>
              <a:off x="10093104" y="926879"/>
              <a:ext cx="803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2"/>
                  </a:solidFill>
                </a:rPr>
                <a:t>循环</a:t>
              </a:r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F33A4C7E-6180-FC53-776B-497FA315D274}"/>
                </a:ext>
              </a:extLst>
            </p:cNvPr>
            <p:cNvSpPr/>
            <p:nvPr/>
          </p:nvSpPr>
          <p:spPr>
            <a:xfrm>
              <a:off x="8796516" y="5381541"/>
              <a:ext cx="1598686" cy="792162"/>
            </a:xfrm>
            <a:prstGeom prst="roundRect">
              <a:avLst/>
            </a:prstGeom>
            <a:solidFill>
              <a:srgbClr val="AEE8CC"/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写回</a:t>
              </a:r>
            </a:p>
          </p:txBody>
        </p: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82968EA1-5B7D-AD87-4471-043D2F96F24D}"/>
                </a:ext>
              </a:extLst>
            </p:cNvPr>
            <p:cNvCxnSpPr>
              <a:cxnSpLocks/>
              <a:stCxn id="10" idx="2"/>
              <a:endCxn id="24" idx="0"/>
            </p:cNvCxnSpPr>
            <p:nvPr/>
          </p:nvCxnSpPr>
          <p:spPr bwMode="auto">
            <a:xfrm flipH="1">
              <a:off x="9595859" y="4925202"/>
              <a:ext cx="6350" cy="456339"/>
            </a:xfrm>
            <a:prstGeom prst="straightConnector1">
              <a:avLst/>
            </a:prstGeom>
            <a:ln w="28575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867140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D5168-3385-20FC-704A-C793AB53E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E5C1532-2A14-03E0-A2E3-2D7B12FFA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一、计算机原理与程序设计概述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F4D399-DF6D-41C8-58D3-A12E6DBC7986}"/>
              </a:ext>
            </a:extLst>
          </p:cNvPr>
          <p:cNvSpPr txBox="1"/>
          <p:nvPr/>
        </p:nvSpPr>
        <p:spPr>
          <a:xfrm>
            <a:off x="332357" y="1708704"/>
            <a:ext cx="6813285" cy="3628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算法与编程：</a:t>
            </a:r>
            <a:endParaRPr lang="en-US" altLang="zh-CN" sz="2800" b="1" dirty="0">
              <a:solidFill>
                <a:schemeClr val="accent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算法定义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：解决问题的明确步骤</a:t>
            </a:r>
            <a:endParaRPr lang="en-US" altLang="zh-CN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编程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：将算法转换为计算机能理解和执行的代码</a:t>
            </a:r>
            <a:endParaRPr lang="en-US" altLang="zh-CN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时间复杂度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：执行时间随数据规模的增长趋势</a:t>
            </a:r>
            <a:endParaRPr lang="en-US" altLang="zh-CN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空间复杂度</a:t>
            </a:r>
            <a:r>
              <a:rPr lang="zh-CN" altLang="en-US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：内存占用随数据规模的增长趋势</a:t>
            </a:r>
            <a:endParaRPr lang="en-US" altLang="zh-CN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7C234F0-9009-D8AE-3021-694C88ADE5B8}"/>
              </a:ext>
            </a:extLst>
          </p:cNvPr>
          <p:cNvGrpSpPr/>
          <p:nvPr/>
        </p:nvGrpSpPr>
        <p:grpSpPr>
          <a:xfrm>
            <a:off x="7500752" y="1276150"/>
            <a:ext cx="4493133" cy="4599258"/>
            <a:chOff x="7249740" y="1630256"/>
            <a:chExt cx="4493133" cy="4599258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B813431D-3119-53AD-BFDC-AA9EEF347D94}"/>
                </a:ext>
              </a:extLst>
            </p:cNvPr>
            <p:cNvSpPr/>
            <p:nvPr/>
          </p:nvSpPr>
          <p:spPr>
            <a:xfrm>
              <a:off x="7255796" y="1630256"/>
              <a:ext cx="1986247" cy="744843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提出问题</a:t>
              </a: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2F60443-0851-4193-AD1C-0B4F42E8520C}"/>
                </a:ext>
              </a:extLst>
            </p:cNvPr>
            <p:cNvSpPr/>
            <p:nvPr/>
          </p:nvSpPr>
          <p:spPr>
            <a:xfrm>
              <a:off x="7255796" y="2890839"/>
              <a:ext cx="1986247" cy="744843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问题分析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C70776D-C431-81A0-CF92-55F71E9F6110}"/>
                </a:ext>
              </a:extLst>
            </p:cNvPr>
            <p:cNvSpPr/>
            <p:nvPr/>
          </p:nvSpPr>
          <p:spPr>
            <a:xfrm>
              <a:off x="7249740" y="4187754"/>
              <a:ext cx="1986247" cy="744843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数学建模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D4DDAF4-6341-6172-716D-89F23F45603A}"/>
                </a:ext>
              </a:extLst>
            </p:cNvPr>
            <p:cNvSpPr/>
            <p:nvPr/>
          </p:nvSpPr>
          <p:spPr>
            <a:xfrm>
              <a:off x="7249740" y="5484671"/>
              <a:ext cx="1986247" cy="744843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编写程序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251D070-0A3F-5E36-6345-1E726EFE16C9}"/>
                </a:ext>
              </a:extLst>
            </p:cNvPr>
            <p:cNvSpPr/>
            <p:nvPr/>
          </p:nvSpPr>
          <p:spPr>
            <a:xfrm>
              <a:off x="9756626" y="1630256"/>
              <a:ext cx="1986247" cy="744843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运行程序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83859E2-9A1A-2D41-BBF5-298B493EFB71}"/>
                </a:ext>
              </a:extLst>
            </p:cNvPr>
            <p:cNvSpPr/>
            <p:nvPr/>
          </p:nvSpPr>
          <p:spPr>
            <a:xfrm>
              <a:off x="9756626" y="2890839"/>
              <a:ext cx="1986247" cy="744843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获得结果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DDC976F-E067-4DEA-3D75-23393A907863}"/>
                </a:ext>
              </a:extLst>
            </p:cNvPr>
            <p:cNvSpPr/>
            <p:nvPr/>
          </p:nvSpPr>
          <p:spPr>
            <a:xfrm>
              <a:off x="9756626" y="4187754"/>
              <a:ext cx="1986247" cy="744843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解决问题</a:t>
              </a:r>
            </a:p>
          </p:txBody>
        </p:sp>
        <p:cxnSp>
          <p:nvCxnSpPr>
            <p:cNvPr id="13" name="连接符: 肘形 12">
              <a:extLst>
                <a:ext uri="{FF2B5EF4-FFF2-40B4-BE49-F238E27FC236}">
                  <a16:creationId xmlns:a16="http://schemas.microsoft.com/office/drawing/2014/main" id="{651632FC-96A6-7A8B-DF04-590B2AC52BF0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 bwMode="auto">
            <a:xfrm flipV="1">
              <a:off x="9235987" y="1630256"/>
              <a:ext cx="1513763" cy="4226837"/>
            </a:xfrm>
            <a:prstGeom prst="bentConnector4">
              <a:avLst>
                <a:gd name="adj1" fmla="val 17197"/>
                <a:gd name="adj2" fmla="val 105408"/>
              </a:avLst>
            </a:prstGeom>
            <a:ln w="38100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60B6EFE7-4327-14B1-1A2E-FF44973C924F}"/>
                </a:ext>
              </a:extLst>
            </p:cNvPr>
            <p:cNvCxnSpPr>
              <a:stCxn id="2" idx="2"/>
              <a:endCxn id="4" idx="0"/>
            </p:cNvCxnSpPr>
            <p:nvPr/>
          </p:nvCxnSpPr>
          <p:spPr bwMode="auto">
            <a:xfrm>
              <a:off x="8248920" y="2375099"/>
              <a:ext cx="0" cy="515740"/>
            </a:xfrm>
            <a:prstGeom prst="straightConnector1">
              <a:avLst/>
            </a:prstGeom>
            <a:ln w="28575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C1021103-A8B9-15C2-6BAB-7A63522D5C98}"/>
                </a:ext>
              </a:extLst>
            </p:cNvPr>
            <p:cNvCxnSpPr>
              <a:cxnSpLocks/>
              <a:stCxn id="4" idx="2"/>
              <a:endCxn id="7" idx="0"/>
            </p:cNvCxnSpPr>
            <p:nvPr/>
          </p:nvCxnSpPr>
          <p:spPr bwMode="auto">
            <a:xfrm flipH="1">
              <a:off x="8242864" y="3635682"/>
              <a:ext cx="6056" cy="552072"/>
            </a:xfrm>
            <a:prstGeom prst="straightConnector1">
              <a:avLst/>
            </a:prstGeom>
            <a:ln w="28575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5E9C8D11-EAFE-B194-2FBD-115B7477CB31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 bwMode="auto">
            <a:xfrm>
              <a:off x="8242864" y="4932597"/>
              <a:ext cx="0" cy="552074"/>
            </a:xfrm>
            <a:prstGeom prst="straightConnector1">
              <a:avLst/>
            </a:prstGeom>
            <a:ln w="28575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6FC0F6FA-A8EE-82FA-5F2E-953AD364F6B3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 bwMode="auto">
            <a:xfrm>
              <a:off x="10749750" y="2375099"/>
              <a:ext cx="0" cy="515740"/>
            </a:xfrm>
            <a:prstGeom prst="straightConnector1">
              <a:avLst/>
            </a:prstGeom>
            <a:ln w="28575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EDA14B9E-C0A5-73D3-038C-B1BCF723451A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 bwMode="auto">
            <a:xfrm>
              <a:off x="10749750" y="3635682"/>
              <a:ext cx="0" cy="552072"/>
            </a:xfrm>
            <a:prstGeom prst="straightConnector1">
              <a:avLst/>
            </a:prstGeom>
            <a:ln w="28575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">
            <a:extLst>
              <a:ext uri="{FF2B5EF4-FFF2-40B4-BE49-F238E27FC236}">
                <a16:creationId xmlns:a16="http://schemas.microsoft.com/office/drawing/2014/main" id="{C456BE67-AF53-BFA2-0E1B-8C5835563AE9}"/>
              </a:ext>
            </a:extLst>
          </p:cNvPr>
          <p:cNvSpPr txBox="1"/>
          <p:nvPr/>
        </p:nvSpPr>
        <p:spPr>
          <a:xfrm>
            <a:off x="378920" y="846751"/>
            <a:ext cx="5832583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计算机程序设计概述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5C93FDF-9E42-F354-4443-434A673B8B7D}"/>
              </a:ext>
            </a:extLst>
          </p:cNvPr>
          <p:cNvSpPr txBox="1"/>
          <p:nvPr/>
        </p:nvSpPr>
        <p:spPr>
          <a:xfrm>
            <a:off x="7500752" y="5921195"/>
            <a:ext cx="4493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chemeClr val="accent2"/>
                </a:solidFill>
                <a:latin typeface="+mn-ea"/>
                <a:ea typeface="+mn-ea"/>
              </a:rPr>
              <a:t>程序设计过程</a:t>
            </a:r>
          </a:p>
        </p:txBody>
      </p:sp>
    </p:spTree>
    <p:extLst>
      <p:ext uri="{BB962C8B-B14F-4D97-AF65-F5344CB8AC3E}">
        <p14:creationId xmlns:p14="http://schemas.microsoft.com/office/powerpoint/2010/main" val="76557170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D5122-F886-F434-1B74-466A64DC5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107DB98C-8FC2-1089-9099-0DCAB50E6E9D}"/>
              </a:ext>
            </a:extLst>
          </p:cNvPr>
          <p:cNvSpPr/>
          <p:nvPr/>
        </p:nvSpPr>
        <p:spPr>
          <a:xfrm>
            <a:off x="6364466" y="1590736"/>
            <a:ext cx="4971672" cy="463287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95B237E-85F7-993B-F078-BAF9BFA44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一、计算机原理与程序设计概述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C68D2D-B1C4-E65C-6581-EFB90DBC6E31}"/>
              </a:ext>
            </a:extLst>
          </p:cNvPr>
          <p:cNvSpPr txBox="1"/>
          <p:nvPr/>
        </p:nvSpPr>
        <p:spPr>
          <a:xfrm>
            <a:off x="378920" y="846751"/>
            <a:ext cx="5832583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计算机程序设计概述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8C915E-166B-DC37-C9BE-099FED014CF1}"/>
              </a:ext>
            </a:extLst>
          </p:cNvPr>
          <p:cNvSpPr txBox="1"/>
          <p:nvPr/>
        </p:nvSpPr>
        <p:spPr>
          <a:xfrm>
            <a:off x="396063" y="1590737"/>
            <a:ext cx="5696306" cy="4632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chemeClr val="accent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程序设计语言层级：</a:t>
            </a:r>
            <a:endParaRPr lang="en-US" altLang="zh-CN" sz="3200" b="1" dirty="0">
              <a:solidFill>
                <a:schemeClr val="accent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机器语言</a:t>
            </a:r>
            <a:r>
              <a:rPr lang="zh-CN" altLang="en-US" sz="28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：二进制指令（</a:t>
            </a:r>
            <a:r>
              <a:rPr lang="en-US" altLang="zh-CN" sz="28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 sz="28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直接执行）</a:t>
            </a:r>
            <a:endParaRPr lang="en-US" altLang="zh-CN" sz="28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汇编语言</a:t>
            </a:r>
            <a:r>
              <a:rPr lang="zh-CN" altLang="en-US" sz="28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：接近机器语言，是一种低级编程语言</a:t>
            </a:r>
            <a:endParaRPr lang="en-US" altLang="zh-CN" sz="2800" dirty="0">
              <a:solidFill>
                <a:schemeClr val="bg2"/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高级语言</a:t>
            </a:r>
            <a:r>
              <a:rPr lang="zh-CN" altLang="en-US" sz="28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28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8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8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zh-CN" altLang="en-US" sz="28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800" dirty="0">
                <a:solidFill>
                  <a:schemeClr val="bg2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774422F-D8E3-2A3E-7E64-9DD6504C2B52}"/>
              </a:ext>
            </a:extLst>
          </p:cNvPr>
          <p:cNvGrpSpPr/>
          <p:nvPr/>
        </p:nvGrpSpPr>
        <p:grpSpPr>
          <a:xfrm>
            <a:off x="6459786" y="5126206"/>
            <a:ext cx="1980031" cy="1012098"/>
            <a:chOff x="7969207" y="3757576"/>
            <a:chExt cx="1980031" cy="101209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37D0B22-ACD6-5CAD-307D-087E91AF68FD}"/>
                </a:ext>
              </a:extLst>
            </p:cNvPr>
            <p:cNvSpPr txBox="1"/>
            <p:nvPr/>
          </p:nvSpPr>
          <p:spPr>
            <a:xfrm>
              <a:off x="7969207" y="3757576"/>
              <a:ext cx="1689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CN" b="1" dirty="0">
                  <a:solidFill>
                    <a:srgbClr val="C00000"/>
                  </a:solidFill>
                  <a:latin typeface="+mn-ea"/>
                  <a:ea typeface="+mn-ea"/>
                </a:rPr>
                <a:t>汇编语言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EF604A1-DA48-7384-C5B0-144CDD8089D2}"/>
                </a:ext>
              </a:extLst>
            </p:cNvPr>
            <p:cNvSpPr txBox="1"/>
            <p:nvPr/>
          </p:nvSpPr>
          <p:spPr>
            <a:xfrm>
              <a:off x="7969208" y="4308009"/>
              <a:ext cx="198003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b="1" dirty="0">
                  <a:solidFill>
                    <a:srgbClr val="333399"/>
                  </a:solidFill>
                  <a:highlight>
                    <a:srgbClr val="FFFFFF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</a:t>
              </a:r>
              <a:r>
                <a:rPr lang="zh-CN" altLang="en-US" b="1" dirty="0">
                  <a:solidFill>
                    <a:srgbClr val="333399"/>
                  </a:solidFill>
                  <a:highlight>
                    <a:srgbClr val="FFFFFF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b="1" dirty="0">
                  <a:solidFill>
                    <a:srgbClr val="333399"/>
                  </a:solidFill>
                  <a:highlight>
                    <a:srgbClr val="FFFFFF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R1</a:t>
              </a:r>
              <a:r>
                <a:rPr lang="zh-CN" altLang="en-US" b="1" dirty="0">
                  <a:solidFill>
                    <a:srgbClr val="333399"/>
                  </a:solidFill>
                  <a:highlight>
                    <a:srgbClr val="FFFFFF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b="1" dirty="0">
                  <a:solidFill>
                    <a:srgbClr val="333399"/>
                  </a:solidFill>
                  <a:highlight>
                    <a:srgbClr val="FFFFFF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R2</a:t>
              </a:r>
              <a:r>
                <a:rPr lang="zh-CN" altLang="en-US" b="1" dirty="0">
                  <a:solidFill>
                    <a:srgbClr val="333399"/>
                  </a:solidFill>
                  <a:highlight>
                    <a:srgbClr val="FFFFFF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lang="zh-CN" altLang="en-US" b="1" dirty="0">
                <a:solidFill>
                  <a:srgbClr val="333399"/>
                </a:solidFill>
              </a:endParaRPr>
            </a:p>
          </p:txBody>
        </p:sp>
      </p:grpSp>
      <p:sp>
        <p:nvSpPr>
          <p:cNvPr id="10" name="TextBox 6">
            <a:extLst>
              <a:ext uri="{FF2B5EF4-FFF2-40B4-BE49-F238E27FC236}">
                <a16:creationId xmlns:a16="http://schemas.microsoft.com/office/drawing/2014/main" id="{5579C601-7411-5262-0453-BD21073817FF}"/>
              </a:ext>
            </a:extLst>
          </p:cNvPr>
          <p:cNvSpPr txBox="1"/>
          <p:nvPr/>
        </p:nvSpPr>
        <p:spPr>
          <a:xfrm>
            <a:off x="6459786" y="3096861"/>
            <a:ext cx="1980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b="1" dirty="0">
                <a:solidFill>
                  <a:schemeClr val="bg2"/>
                </a:solidFill>
                <a:latin typeface="+mn-ea"/>
                <a:ea typeface="+mn-ea"/>
              </a:rPr>
              <a:t>两整数相加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0957EA3-4933-E419-FAC8-DCF0111748B3}"/>
              </a:ext>
            </a:extLst>
          </p:cNvPr>
          <p:cNvGrpSpPr/>
          <p:nvPr/>
        </p:nvGrpSpPr>
        <p:grpSpPr>
          <a:xfrm>
            <a:off x="8969514" y="1647671"/>
            <a:ext cx="1960456" cy="3250560"/>
            <a:chOff x="9546965" y="737847"/>
            <a:chExt cx="1960456" cy="3250560"/>
          </a:xfrm>
        </p:grpSpPr>
        <p:pic>
          <p:nvPicPr>
            <p:cNvPr id="5" name="Picture 4" descr="A close-up of a number&#10;&#10;AI-generated content may be incorrect.">
              <a:extLst>
                <a:ext uri="{FF2B5EF4-FFF2-40B4-BE49-F238E27FC236}">
                  <a16:creationId xmlns:a16="http://schemas.microsoft.com/office/drawing/2014/main" id="{12B5E0E6-8B48-0219-8826-C977ED627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67329" y="1205072"/>
              <a:ext cx="1940092" cy="2783335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5959EFDD-D348-B712-D018-25919B274190}"/>
                </a:ext>
              </a:extLst>
            </p:cNvPr>
            <p:cNvSpPr txBox="1"/>
            <p:nvPr/>
          </p:nvSpPr>
          <p:spPr>
            <a:xfrm>
              <a:off x="9546965" y="737847"/>
              <a:ext cx="19604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+mn-ea"/>
                  <a:ea typeface="+mn-ea"/>
                </a:rPr>
                <a:t>机器语言</a:t>
              </a:r>
              <a:endParaRPr lang="en-CN" b="1" dirty="0">
                <a:solidFill>
                  <a:srgbClr val="C00000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E35E75E-9E39-3C39-E8BE-A14E23628190}"/>
              </a:ext>
            </a:extLst>
          </p:cNvPr>
          <p:cNvGrpSpPr/>
          <p:nvPr/>
        </p:nvGrpSpPr>
        <p:grpSpPr>
          <a:xfrm>
            <a:off x="8655221" y="5170469"/>
            <a:ext cx="2765696" cy="967835"/>
            <a:chOff x="8552275" y="5691985"/>
            <a:chExt cx="2765696" cy="96783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44F04E4-95AA-EA43-1B81-1017B392FE22}"/>
                </a:ext>
              </a:extLst>
            </p:cNvPr>
            <p:cNvSpPr txBox="1"/>
            <p:nvPr/>
          </p:nvSpPr>
          <p:spPr>
            <a:xfrm>
              <a:off x="8553877" y="5691985"/>
              <a:ext cx="12913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  <a:latin typeface="+mn-ea"/>
                  <a:ea typeface="+mn-ea"/>
                </a:rPr>
                <a:t>P</a:t>
              </a:r>
              <a:r>
                <a:rPr lang="en-CN" b="1" dirty="0">
                  <a:solidFill>
                    <a:srgbClr val="C00000"/>
                  </a:solidFill>
                  <a:latin typeface="+mn-ea"/>
                  <a:ea typeface="+mn-ea"/>
                </a:rPr>
                <a:t>ython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6FC6AB4-ED62-DFBC-4A55-CC78F9E09965}"/>
                </a:ext>
              </a:extLst>
            </p:cNvPr>
            <p:cNvSpPr txBox="1"/>
            <p:nvPr/>
          </p:nvSpPr>
          <p:spPr>
            <a:xfrm>
              <a:off x="8552275" y="6198155"/>
              <a:ext cx="276569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b="1" dirty="0">
                  <a:solidFill>
                    <a:srgbClr val="333399"/>
                  </a:solidFill>
                  <a:highlight>
                    <a:srgbClr val="FFFFFF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num_1 + num_2</a:t>
              </a:r>
              <a:endParaRPr lang="zh-CN" altLang="en-US" b="1" dirty="0">
                <a:solidFill>
                  <a:srgbClr val="33339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086645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12192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4224" y="3868892"/>
            <a:ext cx="116707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程序设计简介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12192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112259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编程基础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547397" y="846748"/>
            <a:ext cx="9802938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编程语言简介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02774-B04C-634F-1396-E5815996BC36}"/>
              </a:ext>
            </a:extLst>
          </p:cNvPr>
          <p:cNvSpPr txBox="1"/>
          <p:nvPr/>
        </p:nvSpPr>
        <p:spPr>
          <a:xfrm>
            <a:off x="547397" y="1497481"/>
            <a:ext cx="7500534" cy="3858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zh-CN" b="1" dirty="0">
                <a:solidFill>
                  <a:srgbClr val="151515"/>
                </a:solidFill>
                <a:latin typeface="+mn-ea"/>
                <a:ea typeface="+mn-ea"/>
              </a:rPr>
              <a:t>Python</a:t>
            </a:r>
            <a:r>
              <a:rPr lang="zh-CN" altLang="zh-CN" dirty="0">
                <a:solidFill>
                  <a:srgbClr val="151515"/>
                </a:solidFill>
                <a:latin typeface="+mn-ea"/>
                <a:ea typeface="+mn-ea"/>
              </a:rPr>
              <a:t>（英国发音：</a:t>
            </a:r>
            <a:r>
              <a:rPr lang="zh-CN" altLang="zh-CN" dirty="0">
                <a:solidFill>
                  <a:srgbClr val="151515"/>
                </a:solidFill>
                <a:latin typeface="+mn-ea"/>
                <a:ea typeface="+mn-ea"/>
                <a:hlinkClick r:id="rId3" tooltip="Help:英语国际音标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/ˈpaɪθən/</a:t>
            </a:r>
            <a:r>
              <a:rPr lang="zh-CN" altLang="zh-CN" dirty="0">
                <a:solidFill>
                  <a:srgbClr val="151515"/>
                </a:solidFill>
                <a:latin typeface="+mn-ea"/>
                <a:ea typeface="+mn-ea"/>
              </a:rPr>
              <a:t>；美国发音：</a:t>
            </a:r>
            <a:r>
              <a:rPr lang="zh-CN" altLang="zh-CN" dirty="0">
                <a:solidFill>
                  <a:srgbClr val="151515"/>
                </a:solidFill>
                <a:latin typeface="+mn-ea"/>
                <a:ea typeface="+mn-ea"/>
                <a:hlinkClick r:id="rId3" tooltip="Help:英语国际音标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/ˈpaɪθɑːn/</a:t>
            </a:r>
            <a:r>
              <a:rPr lang="zh-CN" altLang="zh-CN" dirty="0">
                <a:solidFill>
                  <a:srgbClr val="151515"/>
                </a:solidFill>
                <a:latin typeface="+mn-ea"/>
                <a:ea typeface="+mn-ea"/>
              </a:rPr>
              <a:t>），是一种广泛使用的</a:t>
            </a:r>
            <a:r>
              <a:rPr lang="zh-CN" altLang="en-US" b="1" u="sng" dirty="0">
                <a:solidFill>
                  <a:srgbClr val="151515"/>
                </a:solidFill>
                <a:latin typeface="+mn-ea"/>
                <a:ea typeface="+mn-ea"/>
              </a:rPr>
              <a:t>解释型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、</a:t>
            </a:r>
            <a:r>
              <a:rPr lang="zh-CN" altLang="en-US" b="1" u="sng" dirty="0">
                <a:solidFill>
                  <a:srgbClr val="151515"/>
                </a:solidFill>
                <a:latin typeface="+mn-ea"/>
                <a:ea typeface="+mn-ea"/>
              </a:rPr>
              <a:t>高级的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、和</a:t>
            </a:r>
            <a:r>
              <a:rPr lang="zh-CN" altLang="en-US" b="1" u="sng" dirty="0">
                <a:solidFill>
                  <a:srgbClr val="151515"/>
                </a:solidFill>
                <a:latin typeface="+mn-ea"/>
                <a:ea typeface="+mn-ea"/>
              </a:rPr>
              <a:t>通用的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编程语言。</a:t>
            </a:r>
            <a:endParaRPr lang="en-US" altLang="zh-CN" dirty="0">
              <a:solidFill>
                <a:srgbClr val="151515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r>
              <a:rPr lang="en-US" altLang="zh-CN" dirty="0">
                <a:solidFill>
                  <a:srgbClr val="151515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是</a:t>
            </a:r>
            <a:r>
              <a:rPr lang="zh-CN" altLang="en-US" b="1" u="sng" dirty="0">
                <a:solidFill>
                  <a:srgbClr val="151515"/>
                </a:solidFill>
                <a:latin typeface="+mn-ea"/>
                <a:ea typeface="+mn-ea"/>
              </a:rPr>
              <a:t>吉多</a:t>
            </a:r>
            <a:r>
              <a:rPr lang="en-US" altLang="zh-CN" b="1" u="sng" dirty="0">
                <a:solidFill>
                  <a:srgbClr val="151515"/>
                </a:solidFill>
                <a:latin typeface="+mn-ea"/>
                <a:ea typeface="+mn-ea"/>
              </a:rPr>
              <a:t>·</a:t>
            </a:r>
            <a:r>
              <a:rPr lang="zh-CN" altLang="en-US" b="1" u="sng" dirty="0">
                <a:solidFill>
                  <a:srgbClr val="151515"/>
                </a:solidFill>
                <a:latin typeface="+mn-ea"/>
                <a:ea typeface="+mn-ea"/>
              </a:rPr>
              <a:t>范罗苏姆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于</a:t>
            </a:r>
            <a:r>
              <a:rPr lang="en-US" altLang="zh-CN" dirty="0">
                <a:solidFill>
                  <a:srgbClr val="151515"/>
                </a:solidFill>
                <a:latin typeface="+mn-ea"/>
                <a:ea typeface="+mn-ea"/>
              </a:rPr>
              <a:t>1980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年代后期开始研发，于</a:t>
            </a:r>
            <a:r>
              <a:rPr lang="en-US" altLang="zh-CN" dirty="0">
                <a:solidFill>
                  <a:srgbClr val="151515"/>
                </a:solidFill>
                <a:latin typeface="+mn-ea"/>
                <a:ea typeface="+mn-ea"/>
              </a:rPr>
              <a:t>1991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年首次发布的编程语言。</a:t>
            </a:r>
            <a:endParaRPr lang="en-US" altLang="zh-CN" dirty="0">
              <a:solidFill>
                <a:srgbClr val="151515"/>
              </a:solidFill>
              <a:latin typeface="+mn-ea"/>
              <a:ea typeface="+mn-ea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89F6CD5-270F-AD2C-1153-8170963AB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37" y="1472601"/>
            <a:ext cx="2775658" cy="416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3F871B1-EAE8-7534-2805-0EB36E0D9C90}"/>
              </a:ext>
            </a:extLst>
          </p:cNvPr>
          <p:cNvSpPr txBox="1"/>
          <p:nvPr/>
        </p:nvSpPr>
        <p:spPr>
          <a:xfrm>
            <a:off x="8420037" y="5625161"/>
            <a:ext cx="277565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吉多</a:t>
            </a:r>
            <a:r>
              <a:rPr lang="en-US" altLang="zh-CN" sz="1800" dirty="0">
                <a:solidFill>
                  <a:srgbClr val="151515"/>
                </a:solidFill>
                <a:latin typeface="+mn-ea"/>
                <a:ea typeface="+mn-ea"/>
              </a:rPr>
              <a:t>·</a:t>
            </a:r>
            <a:r>
              <a:rPr lang="zh-CN" altLang="en-US" sz="1800" dirty="0">
                <a:solidFill>
                  <a:srgbClr val="151515"/>
                </a:solidFill>
                <a:latin typeface="+mn-ea"/>
                <a:ea typeface="+mn-ea"/>
              </a:rPr>
              <a:t>范罗苏姆</a:t>
            </a:r>
            <a:endParaRPr lang="en-US" altLang="zh-CN" sz="1800" dirty="0">
              <a:solidFill>
                <a:srgbClr val="151515"/>
              </a:solidFill>
              <a:latin typeface="+mn-ea"/>
              <a:ea typeface="+mn-ea"/>
            </a:endParaRPr>
          </a:p>
          <a:p>
            <a:r>
              <a:rPr lang="zh-CN" altLang="en-US" sz="1800" dirty="0">
                <a:solidFill>
                  <a:srgbClr val="151515"/>
                </a:solidFill>
                <a:latin typeface="+mn-ea"/>
                <a:ea typeface="+mn-ea"/>
              </a:rPr>
              <a:t>（摄于</a:t>
            </a:r>
            <a:r>
              <a:rPr lang="en-US" altLang="zh-CN" sz="1800" dirty="0">
                <a:solidFill>
                  <a:srgbClr val="151515"/>
                </a:solidFill>
                <a:latin typeface="+mn-ea"/>
                <a:ea typeface="+mn-ea"/>
              </a:rPr>
              <a:t>2006</a:t>
            </a:r>
            <a:r>
              <a:rPr lang="zh-CN" altLang="en-US" sz="1800" dirty="0">
                <a:solidFill>
                  <a:srgbClr val="151515"/>
                </a:solidFill>
                <a:latin typeface="+mn-ea"/>
                <a:ea typeface="+mn-ea"/>
              </a:rPr>
              <a:t>）</a:t>
            </a:r>
            <a:endParaRPr lang="zh-CN" altLang="en-US" sz="1800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757760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编程基础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534955" y="846748"/>
            <a:ext cx="981538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编程语言简介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02774-B04C-634F-1396-E5815996BC36}"/>
              </a:ext>
            </a:extLst>
          </p:cNvPr>
          <p:cNvSpPr txBox="1"/>
          <p:nvPr/>
        </p:nvSpPr>
        <p:spPr>
          <a:xfrm>
            <a:off x="389964" y="2295279"/>
            <a:ext cx="6098241" cy="3409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sz="2800" dirty="0">
                <a:solidFill>
                  <a:srgbClr val="151515"/>
                </a:solidFill>
                <a:latin typeface="+mn-ea"/>
                <a:ea typeface="+mn-ea"/>
              </a:rPr>
              <a:t>Python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的设计哲学，强调</a:t>
            </a:r>
            <a:r>
              <a:rPr lang="zh-CN" altLang="en-US" sz="2800" b="1" u="sng" dirty="0">
                <a:solidFill>
                  <a:srgbClr val="151515"/>
                </a:solidFill>
                <a:latin typeface="+mn-ea"/>
                <a:ea typeface="+mn-ea"/>
              </a:rPr>
              <a:t>代码的可读性和简洁的语法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。相比于</a:t>
            </a:r>
            <a:r>
              <a:rPr lang="en-US" altLang="zh-CN" sz="2800" dirty="0">
                <a:solidFill>
                  <a:srgbClr val="151515"/>
                </a:solidFill>
                <a:latin typeface="+mn-ea"/>
                <a:ea typeface="+mn-ea"/>
              </a:rPr>
              <a:t>C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语言或</a:t>
            </a:r>
            <a:r>
              <a:rPr lang="en-US" altLang="zh-CN" sz="2800" dirty="0">
                <a:solidFill>
                  <a:srgbClr val="151515"/>
                </a:solidFill>
                <a:latin typeface="+mn-ea"/>
                <a:ea typeface="+mn-ea"/>
              </a:rPr>
              <a:t>Java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，</a:t>
            </a:r>
            <a:r>
              <a:rPr lang="en-US" altLang="zh-CN" sz="2800" b="1" u="sng" dirty="0">
                <a:solidFill>
                  <a:srgbClr val="151515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u="sng" dirty="0">
                <a:solidFill>
                  <a:srgbClr val="151515"/>
                </a:solidFill>
                <a:latin typeface="+mn-ea"/>
                <a:ea typeface="+mn-ea"/>
              </a:rPr>
              <a:t>让开发者能够用更少的代码表达想法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。</a:t>
            </a:r>
            <a:endParaRPr lang="en-US" altLang="zh-CN" sz="2800" dirty="0">
              <a:solidFill>
                <a:srgbClr val="151515"/>
              </a:solidFill>
              <a:latin typeface="+mn-ea"/>
              <a:ea typeface="+mn-ea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B29464D-8065-7C6D-E2B4-8C76D002430A}"/>
              </a:ext>
            </a:extLst>
          </p:cNvPr>
          <p:cNvGrpSpPr/>
          <p:nvPr/>
        </p:nvGrpSpPr>
        <p:grpSpPr>
          <a:xfrm>
            <a:off x="6679434" y="1282210"/>
            <a:ext cx="4617262" cy="2350630"/>
            <a:chOff x="4265480" y="1444374"/>
            <a:chExt cx="4747891" cy="235063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4680B48F-5950-7F4F-4FE2-3B263AFDC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1963" y="1851496"/>
              <a:ext cx="4741408" cy="1943508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ADAFA4E-D3F7-C2EC-494B-3A08BA9CB11D}"/>
                </a:ext>
              </a:extLst>
            </p:cNvPr>
            <p:cNvSpPr txBox="1"/>
            <p:nvPr/>
          </p:nvSpPr>
          <p:spPr>
            <a:xfrm>
              <a:off x="4265480" y="1444374"/>
              <a:ext cx="4741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b="1" dirty="0">
                  <a:solidFill>
                    <a:srgbClr val="00B050"/>
                  </a:solidFill>
                  <a:latin typeface="+mn-ea"/>
                  <a:ea typeface="+mn-ea"/>
                </a:rPr>
                <a:t>C</a:t>
              </a:r>
              <a:r>
                <a:rPr lang="zh-CN" altLang="en-US" sz="2200" b="1" dirty="0">
                  <a:solidFill>
                    <a:srgbClr val="00B050"/>
                  </a:solidFill>
                  <a:latin typeface="+mn-ea"/>
                  <a:ea typeface="+mn-ea"/>
                </a:rPr>
                <a:t>语言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931663A-00D0-B0A4-01B6-40831AD07B6B}"/>
              </a:ext>
            </a:extLst>
          </p:cNvPr>
          <p:cNvGrpSpPr/>
          <p:nvPr/>
        </p:nvGrpSpPr>
        <p:grpSpPr>
          <a:xfrm>
            <a:off x="6692496" y="3645905"/>
            <a:ext cx="4610958" cy="1656227"/>
            <a:chOff x="4271962" y="3813127"/>
            <a:chExt cx="4741409" cy="165622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E466837-FB43-79DE-A9EC-822EB8AC5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71962" y="4187594"/>
              <a:ext cx="4741409" cy="1281760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6311F16-09EF-F498-7EFB-A1324ABA72E2}"/>
                </a:ext>
              </a:extLst>
            </p:cNvPr>
            <p:cNvSpPr txBox="1"/>
            <p:nvPr/>
          </p:nvSpPr>
          <p:spPr>
            <a:xfrm>
              <a:off x="4284204" y="3813127"/>
              <a:ext cx="472916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b="1" dirty="0">
                  <a:solidFill>
                    <a:srgbClr val="00B050"/>
                  </a:solidFill>
                  <a:latin typeface="+mn-ea"/>
                  <a:ea typeface="+mn-ea"/>
                </a:rPr>
                <a:t>JAVA</a:t>
              </a:r>
              <a:endParaRPr lang="zh-CN" altLang="en-US" sz="2200" b="1" dirty="0">
                <a:solidFill>
                  <a:srgbClr val="00B050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5BCAAFE-EC7F-F2ED-F313-2E4F57C52873}"/>
              </a:ext>
            </a:extLst>
          </p:cNvPr>
          <p:cNvGrpSpPr/>
          <p:nvPr/>
        </p:nvGrpSpPr>
        <p:grpSpPr>
          <a:xfrm>
            <a:off x="6704738" y="5288343"/>
            <a:ext cx="4617262" cy="1244751"/>
            <a:chOff x="4265480" y="5384897"/>
            <a:chExt cx="4747891" cy="1244751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863200F9-3801-6655-4303-8E40B86C3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65480" y="5801292"/>
              <a:ext cx="4747891" cy="828356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0CE082D-7C58-EB19-487B-AF76E1109811}"/>
                </a:ext>
              </a:extLst>
            </p:cNvPr>
            <p:cNvSpPr txBox="1"/>
            <p:nvPr/>
          </p:nvSpPr>
          <p:spPr>
            <a:xfrm>
              <a:off x="4271962" y="5384897"/>
              <a:ext cx="474140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b="1" dirty="0">
                  <a:solidFill>
                    <a:srgbClr val="00B050"/>
                  </a:solidFill>
                  <a:latin typeface="+mn-ea"/>
                  <a:ea typeface="+mn-ea"/>
                </a:rPr>
                <a:t>Python</a:t>
              </a:r>
              <a:endParaRPr lang="zh-CN" altLang="en-US" sz="2200" b="1" dirty="0">
                <a:solidFill>
                  <a:srgbClr val="00B050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790234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编程基础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625309" y="846748"/>
            <a:ext cx="9725026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编程语言简介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02774-B04C-634F-1396-E5815996BC36}"/>
              </a:ext>
            </a:extLst>
          </p:cNvPr>
          <p:cNvSpPr txBox="1"/>
          <p:nvPr/>
        </p:nvSpPr>
        <p:spPr>
          <a:xfrm>
            <a:off x="671069" y="1604182"/>
            <a:ext cx="9912065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3200" b="1" dirty="0">
                <a:solidFill>
                  <a:schemeClr val="accent2"/>
                </a:solidFill>
                <a:latin typeface="+mn-ea"/>
                <a:ea typeface="+mn-ea"/>
              </a:rPr>
              <a:t>Python</a:t>
            </a:r>
            <a:r>
              <a:rPr lang="zh-CN" altLang="en-US" sz="3200" b="1" dirty="0">
                <a:solidFill>
                  <a:schemeClr val="accent2"/>
                </a:solidFill>
                <a:latin typeface="+mn-ea"/>
                <a:ea typeface="+mn-ea"/>
              </a:rPr>
              <a:t>为什么流行</a:t>
            </a:r>
            <a:r>
              <a:rPr lang="en-US" altLang="zh-CN" sz="3200" b="1" dirty="0">
                <a:solidFill>
                  <a:schemeClr val="accent2"/>
                </a:solidFill>
                <a:latin typeface="+mn-ea"/>
                <a:ea typeface="+mn-ea"/>
              </a:rPr>
              <a:t>?</a:t>
            </a:r>
          </a:p>
          <a:p>
            <a:pPr marL="457200" indent="-457200" algn="just">
              <a:buAutoNum type="arabicPeriod"/>
            </a:pPr>
            <a:r>
              <a:rPr lang="en-US" altLang="zh-CN" sz="2800" dirty="0">
                <a:solidFill>
                  <a:srgbClr val="151515"/>
                </a:solidFill>
                <a:latin typeface="+mn-ea"/>
                <a:ea typeface="+mn-ea"/>
              </a:rPr>
              <a:t>Python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强调</a:t>
            </a:r>
            <a:r>
              <a:rPr lang="zh-CN" altLang="en-US" sz="2800" b="1" u="sng" dirty="0">
                <a:solidFill>
                  <a:srgbClr val="151515"/>
                </a:solidFill>
                <a:latin typeface="+mn-ea"/>
                <a:ea typeface="+mn-ea"/>
              </a:rPr>
              <a:t>代码的可读性和简洁的语法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，对初学者友好。</a:t>
            </a:r>
            <a:endParaRPr lang="en-US" altLang="zh-CN" sz="2800" dirty="0">
              <a:solidFill>
                <a:srgbClr val="151515"/>
              </a:solidFill>
              <a:latin typeface="+mn-ea"/>
              <a:ea typeface="+mn-ea"/>
            </a:endParaRPr>
          </a:p>
        </p:txBody>
      </p:sp>
      <p:pic>
        <p:nvPicPr>
          <p:cNvPr id="2050" name="Picture 2" descr="图1.1 Python 拥有丰富的生态系统">
            <a:extLst>
              <a:ext uri="{FF2B5EF4-FFF2-40B4-BE49-F238E27FC236}">
                <a16:creationId xmlns:a16="http://schemas.microsoft.com/office/drawing/2014/main" id="{AAC73176-B659-3538-0003-38733D339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302" y="3022114"/>
            <a:ext cx="6228401" cy="364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780D258-7A2F-FAD8-6FC0-04714DD16862}"/>
              </a:ext>
            </a:extLst>
          </p:cNvPr>
          <p:cNvSpPr txBox="1"/>
          <p:nvPr/>
        </p:nvSpPr>
        <p:spPr>
          <a:xfrm>
            <a:off x="671069" y="3135644"/>
            <a:ext cx="5151233" cy="2816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rgbClr val="151515"/>
                </a:solidFill>
                <a:latin typeface="+mn-ea"/>
                <a:ea typeface="+mn-ea"/>
              </a:rPr>
              <a:t>2. 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丰富的</a:t>
            </a:r>
            <a:r>
              <a:rPr lang="en-US" altLang="zh-CN" sz="2800" dirty="0">
                <a:solidFill>
                  <a:srgbClr val="151515"/>
                </a:solidFill>
                <a:latin typeface="+mn-ea"/>
                <a:ea typeface="+mn-ea"/>
              </a:rPr>
              <a:t>Python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生态系统，包含众多第三方开源库。</a:t>
            </a:r>
            <a:endParaRPr lang="en-US" altLang="zh-CN" sz="2800" dirty="0">
              <a:solidFill>
                <a:srgbClr val="151515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rgbClr val="151515"/>
                </a:solidFill>
                <a:latin typeface="+mn-ea"/>
                <a:ea typeface="+mn-ea"/>
              </a:rPr>
              <a:t>3. 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近年来机器学习、深度学习、人工智能技术的广泛应用。</a:t>
            </a:r>
            <a:endParaRPr lang="en-US" altLang="zh-CN" sz="2800" dirty="0">
              <a:solidFill>
                <a:srgbClr val="151515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156507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220" y="3429000"/>
            <a:ext cx="1218578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>
              <a:defRPr/>
            </a:pPr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7166" y="3790407"/>
            <a:ext cx="94094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课程简介及考核</a:t>
            </a:r>
          </a:p>
        </p:txBody>
      </p:sp>
      <p:sp>
        <p:nvSpPr>
          <p:cNvPr id="8" name="矩形 7"/>
          <p:cNvSpPr/>
          <p:nvPr/>
        </p:nvSpPr>
        <p:spPr>
          <a:xfrm>
            <a:off x="6220" y="4972049"/>
            <a:ext cx="1218578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>
              <a:defRPr/>
            </a:pPr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779219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简介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709127" y="846751"/>
            <a:ext cx="9641208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P</a:t>
            </a:r>
            <a:r>
              <a:rPr lang="en-CN" altLang="zh-CN" sz="3200" b="1" dirty="0">
                <a:solidFill>
                  <a:srgbClr val="333333"/>
                </a:solidFill>
                <a:latin typeface="+mn-ea"/>
                <a:ea typeface="+mn-ea"/>
              </a:rPr>
              <a:t>ython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发行历史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0A46FB-7B1F-38BA-4783-7D8B17F03C9F}"/>
              </a:ext>
            </a:extLst>
          </p:cNvPr>
          <p:cNvSpPr txBox="1"/>
          <p:nvPr/>
        </p:nvSpPr>
        <p:spPr>
          <a:xfrm>
            <a:off x="847788" y="5103930"/>
            <a:ext cx="10234014" cy="6625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151515"/>
                </a:solidFill>
                <a:latin typeface="+mn-ea"/>
                <a:ea typeface="+mn-ea"/>
              </a:rPr>
              <a:t>2025年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，发布</a:t>
            </a:r>
            <a:r>
              <a:rPr lang="en-US" altLang="zh-CN" sz="2800" b="1" dirty="0">
                <a:solidFill>
                  <a:schemeClr val="accent2"/>
                </a:solidFill>
                <a:latin typeface="+mn-ea"/>
                <a:ea typeface="+mn-ea"/>
              </a:rPr>
              <a:t>Python 3.14</a:t>
            </a:r>
            <a:r>
              <a:rPr lang="zh-CN" altLang="en-US" sz="2800" dirty="0">
                <a:solidFill>
                  <a:srgbClr val="151515"/>
                </a:solidFill>
                <a:latin typeface="+mn-ea"/>
                <a:ea typeface="+mn-ea"/>
              </a:rPr>
              <a:t>版本。</a:t>
            </a:r>
            <a:endParaRPr lang="en-US" sz="2800" dirty="0">
              <a:solidFill>
                <a:srgbClr val="151515"/>
              </a:solidFill>
              <a:latin typeface="+mn-ea"/>
              <a:ea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D24C029-A3B8-515E-0089-D11F9B3EB8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97" t="36182" r="11419" b="21717"/>
          <a:stretch>
            <a:fillRect/>
          </a:stretch>
        </p:blipFill>
        <p:spPr>
          <a:xfrm>
            <a:off x="339113" y="1951189"/>
            <a:ext cx="11305861" cy="295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7084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12192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4224" y="3868895"/>
            <a:ext cx="116707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编程环境配置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12192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216377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502618" y="902171"/>
            <a:ext cx="9847718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05728" y="1564660"/>
            <a:ext cx="6963973" cy="5223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开发环境顾名思义是指程序员在编写代码时所使用的环境。配置开发环境目的在于最大程度提高程序员的开发效率。</a:t>
            </a:r>
            <a:endParaRPr lang="en-US" altLang="zh-CN" sz="26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开发环境一般包括</a:t>
            </a:r>
            <a:r>
              <a:rPr lang="zh-CN" altLang="en-US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）电脑操作系统</a:t>
            </a: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lang="zh-CN" altLang="en-US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）代码编辑器</a:t>
            </a: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lang="zh-CN" altLang="en-US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解释器</a:t>
            </a: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lang="zh-CN" altLang="en-US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600" b="1" u="sng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4 </a:t>
            </a:r>
            <a:r>
              <a:rPr lang="zh-CN" altLang="en-US" sz="2600" b="1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600" b="1" u="sng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600" b="1" u="sng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第三方软件包</a:t>
            </a:r>
            <a:r>
              <a:rPr lang="zh-CN" altLang="en-US" sz="26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600" b="1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第三方软件包管理可用</a:t>
            </a:r>
            <a:r>
              <a:rPr lang="en-US" altLang="zh-CN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内置的</a:t>
            </a:r>
            <a:r>
              <a:rPr lang="en-US" altLang="zh-CN" sz="2600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</a:t>
            </a:r>
            <a:r>
              <a:rPr lang="zh-CN" altLang="en-US" sz="2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工具。</a:t>
            </a:r>
            <a:endParaRPr lang="en-US" altLang="zh-CN" sz="26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B6886CF-3E2F-2951-35DE-5316AB6614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400"/>
          <a:stretch>
            <a:fillRect/>
          </a:stretch>
        </p:blipFill>
        <p:spPr>
          <a:xfrm>
            <a:off x="7575592" y="2066956"/>
            <a:ext cx="4413014" cy="364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0540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524003" y="8526"/>
            <a:ext cx="9013371" cy="792162"/>
          </a:xfrm>
        </p:spPr>
        <p:txBody>
          <a:bodyPr/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541176" y="846751"/>
            <a:ext cx="9809159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、代码编辑器</a:t>
            </a:r>
            <a:r>
              <a:rPr lang="en-US" altLang="zh-CN" sz="3200" b="1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1030" name="Picture 6" descr="GitHub - microsoft/vscode: Visual Studio Code">
            <a:extLst>
              <a:ext uri="{FF2B5EF4-FFF2-40B4-BE49-F238E27FC236}">
                <a16:creationId xmlns:a16="http://schemas.microsoft.com/office/drawing/2014/main" id="{C93DB76E-C02F-05AC-2014-674F7E808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025" y="1745801"/>
            <a:ext cx="5940216" cy="445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321980" y="1690837"/>
            <a:ext cx="5554824" cy="5013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err="1">
                <a:solidFill>
                  <a:schemeClr val="bg2"/>
                </a:solidFill>
                <a:latin typeface="+mn-ea"/>
                <a:ea typeface="+mn-ea"/>
              </a:rPr>
              <a:t>VSCode</a:t>
            </a:r>
            <a:r>
              <a:rPr lang="en-US" dirty="0">
                <a:solidFill>
                  <a:schemeClr val="bg2"/>
                </a:solidFill>
                <a:latin typeface="+mn-ea"/>
                <a:ea typeface="+mn-ea"/>
              </a:rPr>
              <a:t> (Visual Studio Code)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是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2015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年由微软发布的一款代码编辑器。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（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1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） 支持多种编程语言的编辑，如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，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java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，</a:t>
            </a:r>
            <a:r>
              <a:rPr lang="en-US" altLang="zh-CN" dirty="0" err="1">
                <a:solidFill>
                  <a:schemeClr val="bg2"/>
                </a:solidFill>
                <a:latin typeface="+mn-ea"/>
                <a:ea typeface="+mn-ea"/>
              </a:rPr>
              <a:t>c++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等。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（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2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）该软件支持语法高亮、代码自动补全等功能；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（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3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）内置了命令行工具和</a:t>
            </a:r>
            <a:r>
              <a:rPr lang="en-US" dirty="0">
                <a:solidFill>
                  <a:schemeClr val="bg2"/>
                </a:solidFill>
                <a:latin typeface="+mn-ea"/>
                <a:ea typeface="+mn-ea"/>
              </a:rPr>
              <a:t>Git 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版本控制系统。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307359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241" y="846751"/>
            <a:ext cx="10033094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、代码编辑器</a:t>
            </a:r>
            <a:r>
              <a:rPr lang="en-US" altLang="zh-CN" sz="3200" b="1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37CADB0-FA67-CB3D-2792-3B99C063AF39}"/>
              </a:ext>
            </a:extLst>
          </p:cNvPr>
          <p:cNvGrpSpPr/>
          <p:nvPr/>
        </p:nvGrpSpPr>
        <p:grpSpPr>
          <a:xfrm>
            <a:off x="1806203" y="1665177"/>
            <a:ext cx="8579593" cy="4975010"/>
            <a:chOff x="152773" y="1766774"/>
            <a:chExt cx="8579593" cy="497501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6E32F95-E945-8525-C29F-CF9241F58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022" y="1766774"/>
              <a:ext cx="7926925" cy="4717473"/>
            </a:xfrm>
            <a:prstGeom prst="rect">
              <a:avLst/>
            </a:prstGeom>
          </p:spPr>
        </p:pic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5EA02872-3EE4-53D7-6E37-48E9E9C41A57}"/>
                </a:ext>
              </a:extLst>
            </p:cNvPr>
            <p:cNvSpPr/>
            <p:nvPr/>
          </p:nvSpPr>
          <p:spPr>
            <a:xfrm>
              <a:off x="157397" y="5793698"/>
              <a:ext cx="1371600" cy="948086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6C093F4-F00A-2662-96D3-670D2E8993CE}"/>
                </a:ext>
              </a:extLst>
            </p:cNvPr>
            <p:cNvSpPr/>
            <p:nvPr/>
          </p:nvSpPr>
          <p:spPr>
            <a:xfrm>
              <a:off x="152773" y="2890606"/>
              <a:ext cx="814653" cy="662489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AEC337B-D504-DF6E-65FD-6FE5EF689343}"/>
                </a:ext>
              </a:extLst>
            </p:cNvPr>
            <p:cNvSpPr/>
            <p:nvPr/>
          </p:nvSpPr>
          <p:spPr>
            <a:xfrm>
              <a:off x="5626682" y="5102744"/>
              <a:ext cx="3105684" cy="163904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CAC1974-26C1-2D3D-B1F3-AA392E4B1DEF}"/>
                </a:ext>
              </a:extLst>
            </p:cNvPr>
            <p:cNvSpPr txBox="1"/>
            <p:nvPr/>
          </p:nvSpPr>
          <p:spPr>
            <a:xfrm>
              <a:off x="317665" y="2428941"/>
              <a:ext cx="15313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accent4"/>
                  </a:solidFill>
                </a:rPr>
                <a:t>插件库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BFBE8FA-DED0-4554-83A4-8D9870D5BDE0}"/>
                </a:ext>
              </a:extLst>
            </p:cNvPr>
            <p:cNvSpPr txBox="1"/>
            <p:nvPr/>
          </p:nvSpPr>
          <p:spPr>
            <a:xfrm>
              <a:off x="657097" y="5643013"/>
              <a:ext cx="23334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accent4"/>
                  </a:solidFill>
                </a:rPr>
                <a:t>软件更新提醒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C287021-0311-7FFE-C3F4-E9364D39DAFF}"/>
                </a:ext>
              </a:extLst>
            </p:cNvPr>
            <p:cNvSpPr txBox="1"/>
            <p:nvPr/>
          </p:nvSpPr>
          <p:spPr>
            <a:xfrm>
              <a:off x="5403982" y="4677239"/>
              <a:ext cx="23334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accent4"/>
                  </a:solidFill>
                </a:rPr>
                <a:t>插件报错提醒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77964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42122" y="846751"/>
            <a:ext cx="10008213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、代码编辑器</a:t>
            </a:r>
            <a:r>
              <a:rPr lang="en-US" altLang="zh-CN" sz="3200" b="1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ACA987-C55F-4E7C-C463-10487301E9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4" t="1853" r="14880" b="1264"/>
          <a:stretch/>
        </p:blipFill>
        <p:spPr>
          <a:xfrm>
            <a:off x="1479439" y="2293182"/>
            <a:ext cx="4570888" cy="32954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3D5D434-AD5A-CA57-768A-9A87201CBB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340"/>
          <a:stretch/>
        </p:blipFill>
        <p:spPr>
          <a:xfrm>
            <a:off x="6196227" y="2293182"/>
            <a:ext cx="4208405" cy="329540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90CD386-7151-4EED-ED26-1360190C3920}"/>
              </a:ext>
            </a:extLst>
          </p:cNvPr>
          <p:cNvSpPr txBox="1"/>
          <p:nvPr/>
        </p:nvSpPr>
        <p:spPr>
          <a:xfrm>
            <a:off x="1581132" y="169141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2"/>
                </a:solidFill>
                <a:latin typeface="+mj-ea"/>
                <a:ea typeface="+mj-ea"/>
              </a:rPr>
              <a:t>代码字号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C4B2C50-09F2-3E65-27E5-F3F492E04176}"/>
              </a:ext>
            </a:extLst>
          </p:cNvPr>
          <p:cNvSpPr txBox="1"/>
          <p:nvPr/>
        </p:nvSpPr>
        <p:spPr>
          <a:xfrm>
            <a:off x="6258170" y="1711127"/>
            <a:ext cx="2042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solidFill>
                  <a:schemeClr val="bg2"/>
                </a:solidFill>
                <a:latin typeface="+mj-ea"/>
                <a:ea typeface="+mj-ea"/>
              </a:rPr>
              <a:t>编辑器颜色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0890958-6CF4-E298-5189-D9A6055B9FED}"/>
              </a:ext>
            </a:extLst>
          </p:cNvPr>
          <p:cNvSpPr txBox="1"/>
          <p:nvPr/>
        </p:nvSpPr>
        <p:spPr>
          <a:xfrm>
            <a:off x="1660849" y="5668728"/>
            <a:ext cx="868948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solidFill>
                  <a:schemeClr val="bg2"/>
                </a:solidFill>
              </a:rPr>
              <a:t>修改</a:t>
            </a:r>
            <a:r>
              <a:rPr lang="en-US" altLang="zh-CN" sz="2200" dirty="0">
                <a:solidFill>
                  <a:schemeClr val="bg2"/>
                </a:solidFill>
              </a:rPr>
              <a:t>notebook</a:t>
            </a:r>
            <a:r>
              <a:rPr lang="zh-CN" altLang="en-US" sz="2200" dirty="0">
                <a:solidFill>
                  <a:schemeClr val="bg2"/>
                </a:solidFill>
              </a:rPr>
              <a:t>文件根目录</a:t>
            </a:r>
            <a:r>
              <a:rPr lang="en-US" altLang="zh-CN" sz="2200" dirty="0">
                <a:solidFill>
                  <a:schemeClr val="bg2"/>
                </a:solidFill>
              </a:rPr>
              <a:t>: User/Extensions/</a:t>
            </a:r>
            <a:r>
              <a:rPr lang="en-US" altLang="zh-CN" sz="2200" dirty="0" err="1">
                <a:solidFill>
                  <a:schemeClr val="bg2"/>
                </a:solidFill>
              </a:rPr>
              <a:t>Jupyter</a:t>
            </a:r>
            <a:r>
              <a:rPr lang="en-US" altLang="zh-CN" sz="2200" dirty="0">
                <a:solidFill>
                  <a:schemeClr val="bg2"/>
                </a:solidFill>
              </a:rPr>
              <a:t>/Notebook File Root.</a:t>
            </a:r>
          </a:p>
          <a:p>
            <a:pPr algn="l"/>
            <a:r>
              <a:rPr lang="en-US" altLang="zh-CN" sz="2200" dirty="0">
                <a:solidFill>
                  <a:schemeClr val="bg2"/>
                </a:solidFill>
              </a:rPr>
              <a:t>${</a:t>
            </a:r>
            <a:r>
              <a:rPr lang="en-US" altLang="zh-CN" sz="2200" dirty="0" err="1">
                <a:solidFill>
                  <a:schemeClr val="bg2"/>
                </a:solidFill>
              </a:rPr>
              <a:t>fileDirname</a:t>
            </a:r>
            <a:r>
              <a:rPr lang="en-US" altLang="zh-CN" sz="2200" dirty="0">
                <a:solidFill>
                  <a:schemeClr val="bg2"/>
                </a:solidFill>
              </a:rPr>
              <a:t>} -&gt; ${</a:t>
            </a:r>
            <a:r>
              <a:rPr lang="en-US" altLang="zh-CN" sz="2200" dirty="0" err="1">
                <a:solidFill>
                  <a:schemeClr val="bg2"/>
                </a:solidFill>
              </a:rPr>
              <a:t>workspaceFolder</a:t>
            </a:r>
            <a:r>
              <a:rPr lang="en-US" altLang="zh-CN" sz="2200" dirty="0">
                <a:solidFill>
                  <a:schemeClr val="bg2"/>
                </a:solidFill>
              </a:rPr>
              <a:t>}</a:t>
            </a:r>
            <a:endParaRPr lang="zh-CN" altLang="en-US" sz="2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83629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497633" y="968099"/>
            <a:ext cx="734404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第三方软件包安装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97633" y="1699889"/>
            <a:ext cx="11117064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Anaconda简介</a:t>
            </a:r>
            <a:r>
              <a:rPr lang="zh-CN" altLang="en-US" sz="2800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是一个广泛应用于计算科学（数据科学、机器学习、大数据处理和预测分析）的开源</a:t>
            </a:r>
            <a:r>
              <a:rPr lang="en-US" altLang="zh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发行版本。</a:t>
            </a:r>
            <a:r>
              <a:rPr 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致力于简化软件包管理系统和部署。</a:t>
            </a:r>
            <a:endParaRPr lang="en-US" altLang="zh-CN" sz="28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</a:t>
            </a:r>
            <a:r>
              <a:rPr lang="zh-CN" altLang="en-US" sz="2800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特点：</a:t>
            </a:r>
            <a:endParaRPr lang="en-US" altLang="zh-CN" sz="2800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内置</a:t>
            </a:r>
            <a:r>
              <a:rPr 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python，</a:t>
            </a:r>
            <a:r>
              <a:rPr lang="zh-CN" alt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高度集成</a:t>
            </a:r>
            <a:r>
              <a:rPr 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python</a:t>
            </a:r>
            <a:r>
              <a:rPr lang="zh-CN" alt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数据科学生态；</a:t>
            </a:r>
          </a:p>
          <a:p>
            <a:pPr algn="l">
              <a:buFont typeface="+mj-lt"/>
              <a:buAutoNum type="arabicPeriod"/>
            </a:pPr>
            <a:r>
              <a:rPr lang="en-US" altLang="zh-CN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拥有强大的包管理工具</a:t>
            </a:r>
            <a:r>
              <a:rPr lang="en-US" altLang="zh-CN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</a:t>
            </a:r>
            <a:r>
              <a:rPr 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onda</a:t>
            </a:r>
            <a:r>
              <a:rPr lang="zh-CN" alt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；</a:t>
            </a:r>
            <a:endParaRPr lang="en-US" sz="2800" dirty="0">
              <a:solidFill>
                <a:srgbClr val="33333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可用超过</a:t>
            </a:r>
            <a:r>
              <a:rPr lang="en-US" altLang="zh-CN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1400</a:t>
            </a:r>
            <a:r>
              <a:rPr lang="zh-CN" alt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个</a:t>
            </a:r>
            <a:r>
              <a:rPr 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python</a:t>
            </a:r>
            <a:r>
              <a:rPr lang="zh-CN" altLang="en-US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数据科学库</a:t>
            </a:r>
            <a:r>
              <a:rPr lang="en-US" altLang="zh-CN" sz="28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.</a:t>
            </a:r>
            <a:endParaRPr lang="zh-CN" altLang="en-US" sz="2800" dirty="0">
              <a:solidFill>
                <a:srgbClr val="33333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035870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466406" y="902171"/>
            <a:ext cx="988393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第三方软件包安装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99508" y="1552214"/>
            <a:ext cx="10734076" cy="4535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mini</a:t>
            </a:r>
            <a:r>
              <a:rPr lang="en-CN" altLang="zh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 </a:t>
            </a:r>
            <a:r>
              <a:rPr lang="zh-CN" altLang="en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安装</a:t>
            </a:r>
            <a:endParaRPr lang="en-US" altLang="zh-CN" sz="2800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进入</a:t>
            </a:r>
            <a:r>
              <a:rPr lang="en-US" altLang="zh-CN" dirty="0" err="1">
                <a:solidFill>
                  <a:schemeClr val="bg2"/>
                </a:solidFill>
                <a:latin typeface="+mn-ea"/>
                <a:ea typeface="+mn-ea"/>
              </a:rPr>
              <a:t>miniconda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官网，找到对应系统的</a:t>
            </a:r>
            <a:r>
              <a:rPr lang="en-US" altLang="zh-CN" dirty="0" err="1">
                <a:solidFill>
                  <a:schemeClr val="bg2"/>
                </a:solidFill>
                <a:latin typeface="+mn-ea"/>
                <a:ea typeface="+mn-ea"/>
              </a:rPr>
              <a:t>miniconda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最新版本安装包。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>
              <a:lnSpc>
                <a:spcPct val="200000"/>
              </a:lnSpc>
            </a:pPr>
            <a:r>
              <a:rPr lang="en-US" b="1" u="sng" dirty="0" err="1">
                <a:solidFill>
                  <a:schemeClr val="bg2"/>
                </a:solidFill>
                <a:latin typeface="+mn-ea"/>
                <a:ea typeface="+mn-ea"/>
              </a:rPr>
              <a:t>Windows系统安装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：鼠标左键双击安装包文件。</a:t>
            </a:r>
            <a:endParaRPr lang="en-US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>
              <a:lnSpc>
                <a:spcPct val="200000"/>
              </a:lnSpc>
            </a:pPr>
            <a:r>
              <a:rPr lang="en-US" b="1" dirty="0" err="1">
                <a:solidFill>
                  <a:schemeClr val="bg2"/>
                </a:solidFill>
                <a:latin typeface="+mn-ea"/>
                <a:ea typeface="+mn-ea"/>
              </a:rPr>
              <a:t>Mac系统安装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dirty="0">
                <a:solidFill>
                  <a:schemeClr val="bg2"/>
                </a:solidFill>
                <a:latin typeface="+mn-ea"/>
                <a:ea typeface="+mn-ea"/>
              </a:rPr>
              <a:t>bash Miniconda3-latest-MacOSX-x86_64.sh</a:t>
            </a:r>
          </a:p>
          <a:p>
            <a:pPr algn="l">
              <a:lnSpc>
                <a:spcPct val="200000"/>
              </a:lnSpc>
            </a:pPr>
            <a:r>
              <a:rPr lang="en-US" b="1" dirty="0" err="1">
                <a:solidFill>
                  <a:schemeClr val="bg2"/>
                </a:solidFill>
                <a:latin typeface="+mn-ea"/>
                <a:ea typeface="+mn-ea"/>
              </a:rPr>
              <a:t>Linux系统安装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dirty="0">
                <a:solidFill>
                  <a:schemeClr val="bg2"/>
                </a:solidFill>
                <a:latin typeface="+mn-ea"/>
                <a:ea typeface="+mn-ea"/>
              </a:rPr>
              <a:t>bash Miniconda3-latest-Linux-x86_64.sh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4110320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72278" y="1607447"/>
            <a:ext cx="4484537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mini</a:t>
            </a:r>
            <a:r>
              <a:rPr lang="en-CN" altLang="zh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 </a:t>
            </a:r>
            <a:r>
              <a:rPr lang="zh-CN" altLang="en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安装</a:t>
            </a:r>
            <a:endParaRPr lang="en-US" altLang="zh-CN" sz="2800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3E1CA80-8A03-875B-2A22-4DE6D94E26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8"/>
          <a:stretch>
            <a:fillRect/>
          </a:stretch>
        </p:blipFill>
        <p:spPr>
          <a:xfrm>
            <a:off x="5056815" y="1744552"/>
            <a:ext cx="6302608" cy="482436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36EC5F5-9562-0292-7C7F-C2C909E65E94}"/>
              </a:ext>
            </a:extLst>
          </p:cNvPr>
          <p:cNvSpPr txBox="1"/>
          <p:nvPr/>
        </p:nvSpPr>
        <p:spPr>
          <a:xfrm>
            <a:off x="620704" y="2612851"/>
            <a:ext cx="3915059" cy="2797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查看</a:t>
            </a:r>
            <a:r>
              <a:rPr lang="en-US" altLang="zh-CN" b="1" dirty="0" err="1">
                <a:solidFill>
                  <a:srgbClr val="FF0000"/>
                </a:solidFill>
                <a:latin typeface="+mn-ea"/>
                <a:ea typeface="+mn-ea"/>
              </a:rPr>
              <a:t>conda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版本命令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 –V</a:t>
            </a:r>
          </a:p>
          <a:p>
            <a:pPr algn="l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进入</a:t>
            </a:r>
            <a:r>
              <a:rPr lang="en-US" altLang="zh-CN" b="1" dirty="0" err="1">
                <a:solidFill>
                  <a:srgbClr val="FF0000"/>
                </a:solidFill>
                <a:latin typeface="+mn-ea"/>
                <a:ea typeface="+mn-ea"/>
              </a:rPr>
              <a:t>conda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环境命令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 activate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A42F0ADD-D971-70B8-A84D-4E9254DA944D}"/>
              </a:ext>
            </a:extLst>
          </p:cNvPr>
          <p:cNvSpPr txBox="1"/>
          <p:nvPr/>
        </p:nvSpPr>
        <p:spPr>
          <a:xfrm>
            <a:off x="466406" y="902171"/>
            <a:ext cx="988393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第三方软件包安装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7872492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791662" y="1736926"/>
            <a:ext cx="108316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查看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安装情况：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查看安装路径（</a:t>
            </a:r>
            <a:r>
              <a:rPr lang="zh-CN" altLang="en-US" u="sng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该命令不适用</a:t>
            </a:r>
            <a:r>
              <a:rPr lang="en-US" altLang="zh-CN" u="sng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powershell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）：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which python</a:t>
            </a:r>
          </a:p>
          <a:p>
            <a:pPr algn="l"/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查看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版本：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 -V</a:t>
            </a:r>
          </a:p>
        </p:txBody>
      </p: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0837DC30-4620-0035-DE40-9319EFBA8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254" y="3405003"/>
            <a:ext cx="5131179" cy="2826988"/>
          </a:xfrm>
          <a:prstGeom prst="rect">
            <a:avLst/>
          </a:prstGeom>
        </p:spPr>
      </p:pic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1C80845A-A83F-D903-2B37-F9CB37E4E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240" y="3405004"/>
            <a:ext cx="5131179" cy="282698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7C93A00-7E31-E000-6BED-292B08A4B198}"/>
              </a:ext>
            </a:extLst>
          </p:cNvPr>
          <p:cNvSpPr txBox="1"/>
          <p:nvPr/>
        </p:nvSpPr>
        <p:spPr>
          <a:xfrm>
            <a:off x="1189931" y="6336430"/>
            <a:ext cx="9831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solidFill>
                  <a:schemeClr val="bg2"/>
                </a:solidFill>
                <a:latin typeface="+mn-ea"/>
                <a:ea typeface="+mn-ea"/>
              </a:rPr>
              <a:t>思考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：电脑上是否可以有多个版本的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python</a:t>
            </a:r>
            <a:endParaRPr lang="en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18502D36-CBE2-96FF-8A3A-D23635E6ED44}"/>
              </a:ext>
            </a:extLst>
          </p:cNvPr>
          <p:cNvSpPr txBox="1"/>
          <p:nvPr/>
        </p:nvSpPr>
        <p:spPr>
          <a:xfrm>
            <a:off x="466406" y="902171"/>
            <a:ext cx="988393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第三方软件包安装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751582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1967" y="8526"/>
            <a:ext cx="10425407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91C0B-C9F8-3FEC-3419-2DE0C6E6DCB8}"/>
              </a:ext>
            </a:extLst>
          </p:cNvPr>
          <p:cNvSpPr txBox="1"/>
          <p:nvPr/>
        </p:nvSpPr>
        <p:spPr>
          <a:xfrm>
            <a:off x="864637" y="941973"/>
            <a:ext cx="9527738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CN" sz="2800" b="1" dirty="0">
                <a:solidFill>
                  <a:srgbClr val="333333"/>
                </a:solidFill>
                <a:latin typeface="微软雅黑"/>
                <a:ea typeface="微软雅黑"/>
              </a:rPr>
              <a:t>2.</a:t>
            </a:r>
            <a:r>
              <a:rPr lang="zh-CN" altLang="en-US" sz="2800" b="1" dirty="0">
                <a:solidFill>
                  <a:srgbClr val="333333"/>
                </a:solidFill>
                <a:latin typeface="微软雅黑"/>
                <a:ea typeface="微软雅黑"/>
              </a:rPr>
              <a:t> 课程简介</a:t>
            </a:r>
            <a:endParaRPr lang="en-US" altLang="zh-CN" sz="2800" b="1" dirty="0">
              <a:solidFill>
                <a:srgbClr val="333333"/>
              </a:solidFill>
              <a:latin typeface="微软雅黑"/>
              <a:ea typeface="微软雅黑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1AD3056-DAFE-2FA5-1727-57448A5D33D3}"/>
              </a:ext>
            </a:extLst>
          </p:cNvPr>
          <p:cNvGrpSpPr/>
          <p:nvPr/>
        </p:nvGrpSpPr>
        <p:grpSpPr>
          <a:xfrm>
            <a:off x="6145763" y="1815928"/>
            <a:ext cx="5013650" cy="2342244"/>
            <a:chOff x="4872212" y="1813805"/>
            <a:chExt cx="3847718" cy="234224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BAA703-51E4-257D-C399-D15E0830CE5A}"/>
                </a:ext>
              </a:extLst>
            </p:cNvPr>
            <p:cNvSpPr/>
            <p:nvPr/>
          </p:nvSpPr>
          <p:spPr>
            <a:xfrm>
              <a:off x="4872212" y="2275470"/>
              <a:ext cx="3847718" cy="1880579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>
                <a:defRPr/>
              </a:pPr>
              <a:endParaRPr lang="en-CN" sz="28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EFF62F7-44D4-EF31-89C6-DC582FE71078}"/>
                </a:ext>
              </a:extLst>
            </p:cNvPr>
            <p:cNvSpPr txBox="1"/>
            <p:nvPr/>
          </p:nvSpPr>
          <p:spPr>
            <a:xfrm>
              <a:off x="4872212" y="1813805"/>
              <a:ext cx="3847718" cy="52322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2800" b="1" dirty="0">
                  <a:solidFill>
                    <a:srgbClr val="333333"/>
                  </a:solidFill>
                  <a:latin typeface="+mn-ea"/>
                  <a:ea typeface="+mn-ea"/>
                </a:rPr>
                <a:t>能力目标</a:t>
              </a:r>
              <a:endParaRPr lang="en-CN" sz="280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B6A072-1361-9365-BA98-28D65C319674}"/>
                </a:ext>
              </a:extLst>
            </p:cNvPr>
            <p:cNvSpPr txBox="1"/>
            <p:nvPr/>
          </p:nvSpPr>
          <p:spPr>
            <a:xfrm>
              <a:off x="4872212" y="2343898"/>
              <a:ext cx="3847718" cy="1689052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defRPr/>
              </a:pPr>
              <a:r>
                <a:rPr lang="zh-CN" altLang="en-US" kern="100" dirty="0">
                  <a:solidFill>
                    <a:prstClr val="black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通过编程学习与实践，培养学生程序设计过程中独立分析问题、解决问题的能力。</a:t>
              </a:r>
              <a:r>
                <a:rPr lang="en-CN" kern="100" dirty="0">
                  <a:solidFill>
                    <a:prstClr val="black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7864012-C4CF-A34C-709C-92F65DF55D08}"/>
              </a:ext>
            </a:extLst>
          </p:cNvPr>
          <p:cNvGrpSpPr/>
          <p:nvPr/>
        </p:nvGrpSpPr>
        <p:grpSpPr>
          <a:xfrm>
            <a:off x="721567" y="1815928"/>
            <a:ext cx="4944404" cy="2342244"/>
            <a:chOff x="934277" y="1813805"/>
            <a:chExt cx="3479357" cy="234224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AD88D9-3190-96B8-F01F-EBA4FDE6CAC4}"/>
                </a:ext>
              </a:extLst>
            </p:cNvPr>
            <p:cNvSpPr/>
            <p:nvPr/>
          </p:nvSpPr>
          <p:spPr>
            <a:xfrm>
              <a:off x="934277" y="2275470"/>
              <a:ext cx="3479357" cy="1880579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>
                <a:defRPr/>
              </a:pPr>
              <a:endParaRPr lang="en-CN" sz="28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5276C4D-4616-1D5E-F402-7202C64C25EA}"/>
                </a:ext>
              </a:extLst>
            </p:cNvPr>
            <p:cNvSpPr txBox="1"/>
            <p:nvPr/>
          </p:nvSpPr>
          <p:spPr>
            <a:xfrm>
              <a:off x="934277" y="1813805"/>
              <a:ext cx="3479357" cy="52322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CN" sz="2800" b="1" dirty="0">
                  <a:solidFill>
                    <a:srgbClr val="333333"/>
                  </a:solidFill>
                  <a:latin typeface="+mn-ea"/>
                  <a:ea typeface="+mn-ea"/>
                </a:rPr>
                <a:t>课程</a:t>
              </a:r>
              <a:r>
                <a:rPr lang="zh-CN" altLang="en-US" sz="2800" b="1" dirty="0">
                  <a:solidFill>
                    <a:srgbClr val="333333"/>
                  </a:solidFill>
                  <a:latin typeface="+mn-ea"/>
                  <a:ea typeface="+mn-ea"/>
                </a:rPr>
                <a:t>知识目标</a:t>
              </a:r>
              <a:endParaRPr lang="en-CN" sz="280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540756-8A6C-BDC2-5D37-C7059804CC0F}"/>
                </a:ext>
              </a:extLst>
            </p:cNvPr>
            <p:cNvSpPr txBox="1"/>
            <p:nvPr/>
          </p:nvSpPr>
          <p:spPr>
            <a:xfrm>
              <a:off x="1005199" y="2275470"/>
              <a:ext cx="3337511" cy="1689052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defRPr/>
              </a:pPr>
              <a:r>
                <a:rPr lang="zh-CN" altLang="en-US" kern="100" dirty="0">
                  <a:solidFill>
                    <a:prstClr val="black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掌握</a:t>
              </a:r>
              <a:r>
                <a:rPr lang="en-US" kern="100" dirty="0">
                  <a:solidFill>
                    <a:prstClr val="black"/>
                  </a:solidFill>
                  <a:latin typeface="+mn-ea"/>
                  <a:ea typeface="+mn-ea"/>
                </a:rPr>
                <a:t>Python</a:t>
              </a:r>
              <a:r>
                <a:rPr lang="zh-CN" altLang="en-US" kern="100" dirty="0">
                  <a:solidFill>
                    <a:prstClr val="black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编程基本数据类型、基础编程语法、以及能够利用</a:t>
              </a:r>
              <a:r>
                <a:rPr lang="en-US" kern="100" dirty="0">
                  <a:solidFill>
                    <a:prstClr val="black"/>
                  </a:solidFill>
                  <a:latin typeface="+mn-ea"/>
                  <a:ea typeface="+mn-ea"/>
                </a:rPr>
                <a:t>Python</a:t>
              </a:r>
              <a:r>
                <a:rPr lang="zh-CN" altLang="en-US" kern="100" dirty="0">
                  <a:solidFill>
                    <a:prstClr val="black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编程进行常用数据处理。</a:t>
              </a:r>
              <a:r>
                <a:rPr lang="en-CN" dirty="0">
                  <a:solidFill>
                    <a:prstClr val="black"/>
                  </a:solidFill>
                  <a:latin typeface="+mn-ea"/>
                  <a:ea typeface="+mn-ea"/>
                </a:rPr>
                <a:t> 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07A09A-010F-8E0D-AD3F-71E27BBFCC6B}"/>
              </a:ext>
            </a:extLst>
          </p:cNvPr>
          <p:cNvGrpSpPr/>
          <p:nvPr/>
        </p:nvGrpSpPr>
        <p:grpSpPr>
          <a:xfrm>
            <a:off x="3259495" y="4561969"/>
            <a:ext cx="5716554" cy="1880579"/>
            <a:chOff x="2750906" y="4476512"/>
            <a:chExt cx="3642187" cy="188057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ECFF6F1-63BD-D70B-713F-66E8387809FA}"/>
                </a:ext>
              </a:extLst>
            </p:cNvPr>
            <p:cNvSpPr/>
            <p:nvPr/>
          </p:nvSpPr>
          <p:spPr>
            <a:xfrm>
              <a:off x="2750906" y="4938177"/>
              <a:ext cx="3642187" cy="1418914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>
                <a:defRPr/>
              </a:pPr>
              <a:endParaRPr lang="en-CN" sz="28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2653A42-08C7-57F2-BA63-62A6EAA24390}"/>
                </a:ext>
              </a:extLst>
            </p:cNvPr>
            <p:cNvSpPr txBox="1"/>
            <p:nvPr/>
          </p:nvSpPr>
          <p:spPr>
            <a:xfrm>
              <a:off x="2750907" y="4476512"/>
              <a:ext cx="3642186" cy="52322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2800" b="1" dirty="0">
                  <a:solidFill>
                    <a:srgbClr val="333333"/>
                  </a:solidFill>
                  <a:latin typeface="+mn-ea"/>
                  <a:ea typeface="+mn-ea"/>
                </a:rPr>
                <a:t>素质目标</a:t>
              </a:r>
              <a:endParaRPr lang="en-CN" sz="280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4258FF3-EAC1-3E64-A90D-5618C547999D}"/>
                </a:ext>
              </a:extLst>
            </p:cNvPr>
            <p:cNvSpPr txBox="1"/>
            <p:nvPr/>
          </p:nvSpPr>
          <p:spPr>
            <a:xfrm>
              <a:off x="2750906" y="4941045"/>
              <a:ext cx="3642186" cy="1135054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defRPr/>
              </a:pPr>
              <a:r>
                <a:rPr lang="zh-CN" altLang="en-US" kern="100" dirty="0">
                  <a:solidFill>
                    <a:prstClr val="black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结合专业实践，激发学生对所学专业的自信心和培养科技报国的情怀。</a:t>
              </a:r>
              <a:r>
                <a:rPr lang="en-CN" kern="100" dirty="0">
                  <a:solidFill>
                    <a:prstClr val="black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969198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765194" y="1675141"/>
            <a:ext cx="10686285" cy="131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安装命令（以安装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为例）：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 install 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卸载命令（以卸载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为例）：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 uninstall 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7FFE9DD7-9FAD-B833-34A7-F9D00BB93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313" y="3187706"/>
            <a:ext cx="4935814" cy="3203622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99DA1880-9B80-A24C-3180-693E3B5EE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277" y="3187706"/>
            <a:ext cx="4935813" cy="3203622"/>
          </a:xfrm>
          <a:prstGeom prst="rect">
            <a:avLst/>
          </a:prstGeom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3159BB32-7E58-64E9-03A4-AF1CC27D9CC9}"/>
              </a:ext>
            </a:extLst>
          </p:cNvPr>
          <p:cNvSpPr txBox="1"/>
          <p:nvPr/>
        </p:nvSpPr>
        <p:spPr>
          <a:xfrm>
            <a:off x="466406" y="902171"/>
            <a:ext cx="988393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第三方软件包安装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3452403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4E576-6150-D63D-1438-267A98D7D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487E1F5-CC63-C111-A69B-FE25A5AC1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8AD22F-FE5A-7B63-FAC8-25713C607E8E}"/>
              </a:ext>
            </a:extLst>
          </p:cNvPr>
          <p:cNvSpPr txBox="1"/>
          <p:nvPr/>
        </p:nvSpPr>
        <p:spPr>
          <a:xfrm>
            <a:off x="765194" y="1675141"/>
            <a:ext cx="10686285" cy="131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安装命令（以安装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为例）：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install 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卸载命令（以卸载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为例）：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uninstall 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13C22059-3A8E-FE75-0C1A-54D0A0B44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313" y="3187706"/>
            <a:ext cx="4935814" cy="3203622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306FBE8-19A2-0AE5-DBCA-1012BCA7C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277" y="3187706"/>
            <a:ext cx="4935813" cy="32036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8479E1-3DC0-E410-B012-C62CDA07C109}"/>
              </a:ext>
            </a:extLst>
          </p:cNvPr>
          <p:cNvSpPr txBox="1"/>
          <p:nvPr/>
        </p:nvSpPr>
        <p:spPr>
          <a:xfrm>
            <a:off x="466406" y="902171"/>
            <a:ext cx="988393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第三方软件包安装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4241568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03854" y="1752982"/>
            <a:ext cx="5178928" cy="4702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当需要同时开发多个项目，而不同项目所需开发环境不同，就需要分别创建不同的虚拟环境。</a:t>
            </a:r>
            <a:endParaRPr lang="en-US" altLang="zh-CN" sz="28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en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查看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虚拟环境信息命令：</a:t>
            </a:r>
            <a:endParaRPr lang="en-US" altLang="zh-CN" sz="28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200000"/>
              </a:lnSpc>
            </a:pPr>
            <a:r>
              <a:rPr lang="en-US" altLang="zh-CN" sz="2800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env list</a:t>
            </a:r>
            <a:endParaRPr lang="en-CN" altLang="zh-CN" sz="28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B5D1AA6-D397-9A79-221A-E20C2E9E5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516" y="1958820"/>
            <a:ext cx="6185946" cy="3662591"/>
          </a:xfrm>
          <a:prstGeom prst="rect">
            <a:avLst/>
          </a:prstGeom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E7CBA94E-A940-4A85-4FD6-A9D9D050CE49}"/>
              </a:ext>
            </a:extLst>
          </p:cNvPr>
          <p:cNvSpPr txBox="1"/>
          <p:nvPr/>
        </p:nvSpPr>
        <p:spPr>
          <a:xfrm>
            <a:off x="466406" y="902171"/>
            <a:ext cx="988393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、开发环境创建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2083998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79143EB1-6171-6D6B-E065-52F98AD03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10" y="1071660"/>
            <a:ext cx="4496837" cy="270092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53A0B209-68B5-C142-73A1-4EA5AA978934}"/>
              </a:ext>
            </a:extLst>
          </p:cNvPr>
          <p:cNvGrpSpPr/>
          <p:nvPr/>
        </p:nvGrpSpPr>
        <p:grpSpPr>
          <a:xfrm>
            <a:off x="7191310" y="3893067"/>
            <a:ext cx="4496839" cy="2700921"/>
            <a:chOff x="7191310" y="4009668"/>
            <a:chExt cx="4496839" cy="2700921"/>
          </a:xfrm>
        </p:grpSpPr>
        <p:pic>
          <p:nvPicPr>
            <p:cNvPr id="12" name="Picture 11" descr="Text&#10;&#10;Description automatically generated">
              <a:extLst>
                <a:ext uri="{FF2B5EF4-FFF2-40B4-BE49-F238E27FC236}">
                  <a16:creationId xmlns:a16="http://schemas.microsoft.com/office/drawing/2014/main" id="{CD5784D5-D55B-B02C-C48B-B4566A95D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91310" y="4009668"/>
              <a:ext cx="4496839" cy="270092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AE75BEB-15B0-6AD3-FEA5-24688F0C9399}"/>
                </a:ext>
              </a:extLst>
            </p:cNvPr>
            <p:cNvSpPr txBox="1"/>
            <p:nvPr/>
          </p:nvSpPr>
          <p:spPr>
            <a:xfrm>
              <a:off x="8271096" y="5807537"/>
              <a:ext cx="2552652" cy="445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sz="2200">
                  <a:solidFill>
                    <a:schemeClr val="accent3"/>
                  </a:solidFill>
                  <a:latin typeface="+mn-ea"/>
                  <a:ea typeface="+mn-ea"/>
                </a:rPr>
                <a:t>查看虚拟环境信息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11A1F98-9159-4FE6-698D-1B0B7EFC1F4C}"/>
                </a:ext>
              </a:extLst>
            </p:cNvPr>
            <p:cNvSpPr/>
            <p:nvPr/>
          </p:nvSpPr>
          <p:spPr>
            <a:xfrm>
              <a:off x="8966456" y="4886691"/>
              <a:ext cx="2658874" cy="202031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" name="TextBox 1">
            <a:extLst>
              <a:ext uri="{FF2B5EF4-FFF2-40B4-BE49-F238E27FC236}">
                <a16:creationId xmlns:a16="http://schemas.microsoft.com/office/drawing/2014/main" id="{BA259C0E-63A3-7901-B20A-FD11628DE7EB}"/>
              </a:ext>
            </a:extLst>
          </p:cNvPr>
          <p:cNvSpPr txBox="1"/>
          <p:nvPr/>
        </p:nvSpPr>
        <p:spPr>
          <a:xfrm>
            <a:off x="466406" y="902171"/>
            <a:ext cx="401354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、开发环境创建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8EA5B3D-534D-9AF0-6891-946F381D89DC}"/>
              </a:ext>
            </a:extLst>
          </p:cNvPr>
          <p:cNvSpPr txBox="1"/>
          <p:nvPr/>
        </p:nvSpPr>
        <p:spPr>
          <a:xfrm>
            <a:off x="503851" y="1840845"/>
            <a:ext cx="6659174" cy="3247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创建名为</a:t>
            </a:r>
            <a:r>
              <a:rPr lang="en-US" altLang="zh-CN" sz="28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，指定</a:t>
            </a:r>
            <a:r>
              <a:rPr lang="en-US" altLang="zh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python3.9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版本：</a:t>
            </a:r>
            <a:endParaRPr lang="en-US" altLang="zh-CN" sz="28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create -n </a:t>
            </a:r>
            <a:r>
              <a:rPr lang="en-US" altLang="zh-CN" sz="2800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python=3.9</a:t>
            </a:r>
            <a:endParaRPr lang="en-CN" altLang="zh-CN" sz="28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进入</a:t>
            </a:r>
            <a:r>
              <a:rPr lang="en-US" altLang="zh-CN" sz="28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环境：</a:t>
            </a:r>
            <a:endParaRPr lang="en-US" altLang="zh-CN" sz="28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activate </a:t>
            </a:r>
            <a:r>
              <a:rPr lang="en-US" altLang="zh-CN" sz="2800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endParaRPr lang="en-US" altLang="zh-CN" sz="28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147398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221208" y="1619259"/>
            <a:ext cx="7167631" cy="4109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）利用</a:t>
            </a:r>
            <a:r>
              <a:rPr lang="en-US" altLang="zh-CN" sz="28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创建虚拟环境</a:t>
            </a:r>
            <a:endParaRPr lang="en-US" altLang="zh-CN" sz="28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退出</a:t>
            </a:r>
            <a:r>
              <a:rPr lang="en-US" altLang="zh-CN" sz="28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环境：</a:t>
            </a:r>
            <a:endParaRPr lang="en-US" altLang="zh-CN" sz="28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2800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deactivate</a:t>
            </a: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删除</a:t>
            </a:r>
            <a:r>
              <a:rPr lang="en-US" altLang="zh-CN" sz="28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8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环境：</a:t>
            </a:r>
            <a:endParaRPr lang="en-US" altLang="zh-CN" sz="28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2800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remove -n </a:t>
            </a:r>
            <a:r>
              <a:rPr lang="en-US" sz="2800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en-US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--all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BBBBD8B-688B-710D-3D8D-BFDFD56DB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718" y="1052567"/>
            <a:ext cx="4476619" cy="2750693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3AD00A59-6701-C91A-C6DF-2FC32C45CB14}"/>
              </a:ext>
            </a:extLst>
          </p:cNvPr>
          <p:cNvGrpSpPr/>
          <p:nvPr/>
        </p:nvGrpSpPr>
        <p:grpSpPr>
          <a:xfrm>
            <a:off x="7416718" y="3940845"/>
            <a:ext cx="4476619" cy="2690597"/>
            <a:chOff x="6218558" y="4026861"/>
            <a:chExt cx="4269333" cy="2623325"/>
          </a:xfrm>
        </p:grpSpPr>
        <p:pic>
          <p:nvPicPr>
            <p:cNvPr id="8" name="Picture 7" descr="Text&#10;&#10;Description automatically generated">
              <a:extLst>
                <a:ext uri="{FF2B5EF4-FFF2-40B4-BE49-F238E27FC236}">
                  <a16:creationId xmlns:a16="http://schemas.microsoft.com/office/drawing/2014/main" id="{B765428C-F39A-9703-24D3-B125CFA04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8558" y="4026861"/>
              <a:ext cx="4269333" cy="262332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32F9A9-4A61-8CFE-4FB6-79B6EB588A79}"/>
                </a:ext>
              </a:extLst>
            </p:cNvPr>
            <p:cNvSpPr txBox="1"/>
            <p:nvPr/>
          </p:nvSpPr>
          <p:spPr>
            <a:xfrm>
              <a:off x="7781281" y="5535734"/>
              <a:ext cx="24416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200">
                  <a:solidFill>
                    <a:schemeClr val="accent3"/>
                  </a:solidFill>
                  <a:latin typeface="+mn-ea"/>
                  <a:ea typeface="+mn-ea"/>
                </a:rPr>
                <a:t>查看虚拟环境信息</a:t>
              </a:r>
            </a:p>
          </p:txBody>
        </p:sp>
      </p:grpSp>
      <p:sp>
        <p:nvSpPr>
          <p:cNvPr id="6" name="TextBox 1">
            <a:extLst>
              <a:ext uri="{FF2B5EF4-FFF2-40B4-BE49-F238E27FC236}">
                <a16:creationId xmlns:a16="http://schemas.microsoft.com/office/drawing/2014/main" id="{EF189A4F-6078-1123-AB2A-A805F2BE14EB}"/>
              </a:ext>
            </a:extLst>
          </p:cNvPr>
          <p:cNvSpPr txBox="1"/>
          <p:nvPr/>
        </p:nvSpPr>
        <p:spPr>
          <a:xfrm>
            <a:off x="466406" y="902171"/>
            <a:ext cx="401354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、开发环境创建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2264030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524001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软件发展史及现状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784412" y="1022545"/>
            <a:ext cx="1069041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实验练习及要求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10A89-5E0E-5D73-1D4F-9E11D943B29C}"/>
              </a:ext>
            </a:extLst>
          </p:cNvPr>
          <p:cNvSpPr txBox="1"/>
          <p:nvPr/>
        </p:nvSpPr>
        <p:spPr>
          <a:xfrm>
            <a:off x="730294" y="1696853"/>
            <a:ext cx="10389792" cy="3735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sz="3200" b="1" dirty="0">
                <a:solidFill>
                  <a:srgbClr val="FF0000"/>
                </a:solidFill>
                <a:latin typeface="+mn-ea"/>
                <a:ea typeface="+mn-ea"/>
              </a:rPr>
              <a:t>Python</a:t>
            </a:r>
            <a:r>
              <a:rPr lang="zh-CN" altLang="en-US" sz="3200" b="1" dirty="0">
                <a:solidFill>
                  <a:srgbClr val="FF0000"/>
                </a:solidFill>
                <a:latin typeface="+mn-ea"/>
                <a:ea typeface="+mn-ea"/>
              </a:rPr>
              <a:t>开发环境配置</a:t>
            </a:r>
            <a:endParaRPr lang="en-US" altLang="zh-CN" sz="32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安装及设置，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Miniconda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工具下载及安装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;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Jupyter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 Notebook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插件安装及使用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;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开发环境创建与删除，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第三软件包安装。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700468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3AEEF4E-3B74-4C0A-71A9-DD631051A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39A5AF2-197F-8F9A-C15B-F9458266B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30AAF5-7E10-8217-490A-59DD67D9F2A2}"/>
              </a:ext>
            </a:extLst>
          </p:cNvPr>
          <p:cNvSpPr txBox="1"/>
          <p:nvPr/>
        </p:nvSpPr>
        <p:spPr>
          <a:xfrm>
            <a:off x="415090" y="1129192"/>
            <a:ext cx="475219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1" dirty="0">
                <a:solidFill>
                  <a:srgbClr val="FF0000"/>
                </a:solidFill>
              </a:rPr>
              <a:t>1. </a:t>
            </a:r>
            <a:r>
              <a:rPr lang="en-US" altLang="zh-CN" sz="3600" b="1" dirty="0" err="1">
                <a:solidFill>
                  <a:srgbClr val="FF0000"/>
                </a:solidFill>
              </a:rPr>
              <a:t>conda</a:t>
            </a:r>
            <a:r>
              <a:rPr lang="en-US" altLang="zh-CN" sz="3600" b="1" dirty="0">
                <a:solidFill>
                  <a:srgbClr val="FF0000"/>
                </a:solidFill>
              </a:rPr>
              <a:t> –V</a:t>
            </a:r>
          </a:p>
          <a:p>
            <a:pPr algn="l"/>
            <a:r>
              <a:rPr lang="en-US" altLang="zh-CN" sz="3600" b="1" dirty="0">
                <a:solidFill>
                  <a:srgbClr val="FF0000"/>
                </a:solidFill>
              </a:rPr>
              <a:t>2. python –V </a:t>
            </a:r>
          </a:p>
          <a:p>
            <a:pPr algn="l"/>
            <a:r>
              <a:rPr lang="en-US" altLang="zh-CN" sz="3600" b="1" dirty="0">
                <a:solidFill>
                  <a:srgbClr val="FF0000"/>
                </a:solidFill>
              </a:rPr>
              <a:t>3. pip install </a:t>
            </a:r>
            <a:r>
              <a:rPr lang="en-US" altLang="zh-CN" sz="3600" b="1" dirty="0" err="1">
                <a:solidFill>
                  <a:srgbClr val="FF0000"/>
                </a:solidFill>
              </a:rPr>
              <a:t>xxxx</a:t>
            </a:r>
            <a:endParaRPr lang="en-US" altLang="zh-CN" sz="3600" b="1" dirty="0">
              <a:solidFill>
                <a:srgbClr val="FF0000"/>
              </a:solidFill>
            </a:endParaRPr>
          </a:p>
          <a:p>
            <a:pPr algn="l"/>
            <a:r>
              <a:rPr lang="en-US" altLang="zh-CN" sz="3600" b="1" dirty="0">
                <a:solidFill>
                  <a:srgbClr val="FF0000"/>
                </a:solidFill>
              </a:rPr>
              <a:t>4. </a:t>
            </a:r>
            <a:r>
              <a:rPr lang="en-US" altLang="zh-CN" sz="3600" b="1" dirty="0" err="1">
                <a:solidFill>
                  <a:srgbClr val="FF0000"/>
                </a:solidFill>
              </a:rPr>
              <a:t>conda</a:t>
            </a:r>
            <a:r>
              <a:rPr lang="en-US" altLang="zh-CN" sz="3600" b="1" dirty="0">
                <a:solidFill>
                  <a:srgbClr val="FF0000"/>
                </a:solidFill>
              </a:rPr>
              <a:t> install </a:t>
            </a:r>
            <a:r>
              <a:rPr lang="en-US" altLang="zh-CN" sz="3600" b="1" dirty="0" err="1">
                <a:solidFill>
                  <a:srgbClr val="FF0000"/>
                </a:solidFill>
              </a:rPr>
              <a:t>xxxx</a:t>
            </a:r>
            <a:endParaRPr lang="en-US" altLang="zh-CN" sz="3600" b="1" dirty="0">
              <a:solidFill>
                <a:srgbClr val="FF0000"/>
              </a:solidFill>
            </a:endParaRPr>
          </a:p>
          <a:p>
            <a:pPr algn="l"/>
            <a:r>
              <a:rPr lang="en-US" altLang="zh-CN" sz="3600" b="1" dirty="0">
                <a:solidFill>
                  <a:srgbClr val="FF0000"/>
                </a:solidFill>
              </a:rPr>
              <a:t>5. </a:t>
            </a:r>
            <a:r>
              <a:rPr lang="en-US" altLang="zh-CN" sz="3600" b="1" dirty="0" err="1">
                <a:solidFill>
                  <a:srgbClr val="FF0000"/>
                </a:solidFill>
              </a:rPr>
              <a:t>conda</a:t>
            </a:r>
            <a:r>
              <a:rPr lang="en-US" altLang="zh-CN" sz="3600" b="1" dirty="0">
                <a:solidFill>
                  <a:srgbClr val="FF0000"/>
                </a:solidFill>
              </a:rPr>
              <a:t> uninstall </a:t>
            </a:r>
            <a:r>
              <a:rPr lang="en-US" altLang="zh-CN" sz="3600" b="1" dirty="0" err="1">
                <a:solidFill>
                  <a:srgbClr val="FF0000"/>
                </a:solidFill>
              </a:rPr>
              <a:t>xxxx</a:t>
            </a:r>
            <a:endParaRPr lang="en-US" altLang="zh-CN" sz="3600" b="1" dirty="0">
              <a:solidFill>
                <a:srgbClr val="FF0000"/>
              </a:solidFill>
            </a:endParaRPr>
          </a:p>
          <a:p>
            <a:pPr algn="l"/>
            <a:r>
              <a:rPr lang="en-US" altLang="zh-CN" sz="3600" b="1" dirty="0">
                <a:solidFill>
                  <a:srgbClr val="FF0000"/>
                </a:solidFill>
              </a:rPr>
              <a:t>6. </a:t>
            </a:r>
            <a:r>
              <a:rPr lang="en-US" altLang="zh-CN" sz="3600" b="1" dirty="0" err="1">
                <a:solidFill>
                  <a:srgbClr val="FF0000"/>
                </a:solidFill>
              </a:rPr>
              <a:t>conda</a:t>
            </a:r>
            <a:r>
              <a:rPr lang="en-US" altLang="zh-CN" sz="3600" b="1" dirty="0">
                <a:solidFill>
                  <a:srgbClr val="FF0000"/>
                </a:solidFill>
              </a:rPr>
              <a:t> env list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240F33-0A84-B9B4-D697-BC5F49681EEB}"/>
              </a:ext>
            </a:extLst>
          </p:cNvPr>
          <p:cNvSpPr txBox="1"/>
          <p:nvPr/>
        </p:nvSpPr>
        <p:spPr>
          <a:xfrm>
            <a:off x="5349877" y="2233664"/>
            <a:ext cx="665855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FF0000"/>
                </a:solidFill>
              </a:rPr>
              <a:t>7. </a:t>
            </a:r>
            <a:r>
              <a:rPr lang="en-US" altLang="zh-CN" sz="3200" b="1" dirty="0" err="1">
                <a:solidFill>
                  <a:srgbClr val="FF0000"/>
                </a:solidFill>
              </a:rPr>
              <a:t>conda</a:t>
            </a:r>
            <a:r>
              <a:rPr lang="en-US" altLang="zh-CN" sz="3200" b="1" dirty="0">
                <a:solidFill>
                  <a:srgbClr val="FF0000"/>
                </a:solidFill>
              </a:rPr>
              <a:t> create –n </a:t>
            </a:r>
            <a:r>
              <a:rPr lang="en-US" altLang="zh-CN" sz="3200" b="1" dirty="0" err="1">
                <a:solidFill>
                  <a:srgbClr val="FF0000"/>
                </a:solidFill>
              </a:rPr>
              <a:t>xxxx</a:t>
            </a:r>
            <a:r>
              <a:rPr lang="en-US" altLang="zh-CN" sz="3200" b="1" dirty="0">
                <a:solidFill>
                  <a:srgbClr val="FF0000"/>
                </a:solidFill>
              </a:rPr>
              <a:t> python=</a:t>
            </a:r>
            <a:r>
              <a:rPr lang="en-US" altLang="zh-CN" sz="3200" b="1" dirty="0" err="1">
                <a:solidFill>
                  <a:srgbClr val="FF0000"/>
                </a:solidFill>
              </a:rPr>
              <a:t>xxxx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pPr algn="l"/>
            <a:r>
              <a:rPr lang="en-US" altLang="zh-CN" sz="3200" b="1" dirty="0">
                <a:solidFill>
                  <a:srgbClr val="FF0000"/>
                </a:solidFill>
              </a:rPr>
              <a:t>8. </a:t>
            </a:r>
            <a:r>
              <a:rPr lang="en-US" altLang="zh-CN" sz="3200" b="1" dirty="0" err="1">
                <a:solidFill>
                  <a:srgbClr val="FF0000"/>
                </a:solidFill>
              </a:rPr>
              <a:t>conda</a:t>
            </a:r>
            <a:r>
              <a:rPr lang="en-US" altLang="zh-CN" sz="3200" b="1" dirty="0">
                <a:solidFill>
                  <a:srgbClr val="FF0000"/>
                </a:solidFill>
              </a:rPr>
              <a:t> activate </a:t>
            </a:r>
            <a:r>
              <a:rPr lang="en-US" altLang="zh-CN" sz="3200" b="1" dirty="0" err="1">
                <a:solidFill>
                  <a:srgbClr val="FF0000"/>
                </a:solidFill>
              </a:rPr>
              <a:t>xxxx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pPr algn="l"/>
            <a:r>
              <a:rPr lang="en-US" altLang="zh-CN" sz="3200" b="1" dirty="0">
                <a:solidFill>
                  <a:srgbClr val="FF0000"/>
                </a:solidFill>
              </a:rPr>
              <a:t>9. </a:t>
            </a:r>
            <a:r>
              <a:rPr lang="en-US" altLang="zh-CN" sz="3200" b="1" dirty="0" err="1">
                <a:solidFill>
                  <a:srgbClr val="FF0000"/>
                </a:solidFill>
              </a:rPr>
              <a:t>conda</a:t>
            </a:r>
            <a:r>
              <a:rPr lang="en-US" altLang="zh-CN" sz="3200" b="1" dirty="0">
                <a:solidFill>
                  <a:srgbClr val="FF0000"/>
                </a:solidFill>
              </a:rPr>
              <a:t> deactivate </a:t>
            </a:r>
            <a:r>
              <a:rPr lang="en-US" altLang="zh-CN" sz="3200" b="1" dirty="0" err="1">
                <a:solidFill>
                  <a:srgbClr val="FF0000"/>
                </a:solidFill>
              </a:rPr>
              <a:t>xxxx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pPr algn="l"/>
            <a:r>
              <a:rPr lang="en-US" altLang="zh-CN" sz="3200" b="1" dirty="0">
                <a:solidFill>
                  <a:srgbClr val="FF0000"/>
                </a:solidFill>
              </a:rPr>
              <a:t>10.conda remove –n </a:t>
            </a:r>
            <a:r>
              <a:rPr lang="en-US" altLang="zh-CN" sz="3200" b="1" dirty="0" err="1">
                <a:solidFill>
                  <a:srgbClr val="FF0000"/>
                </a:solidFill>
              </a:rPr>
              <a:t>xxxx</a:t>
            </a:r>
            <a:r>
              <a:rPr lang="en-US" altLang="zh-CN" sz="3200" b="1" dirty="0">
                <a:solidFill>
                  <a:srgbClr val="FF0000"/>
                </a:solidFill>
              </a:rPr>
              <a:t> -all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266339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开发环境配置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510073" y="797358"/>
            <a:ext cx="974337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第一次选做作业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583007" y="1964040"/>
            <a:ext cx="11273508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作业内容及要求：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）安装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miniconda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软件。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）利用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miniconda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创建名为“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my-env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”的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开发环境。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）在开发环境中安装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numpy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, pandas,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geopandas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, matplotlib, 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rasterio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, 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cartopy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第三方库。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作业提交：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pdf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格式实验文档，要求格式规范、内容准确且实验细节充分。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难度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r>
              <a:rPr lang="en-US" altLang="zh-CN" b="1" dirty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星</a:t>
            </a:r>
            <a:endParaRPr lang="en-US" altLang="zh-CN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just"/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截止日期：</a:t>
            </a:r>
            <a:r>
              <a:rPr lang="en-US" altLang="zh-CN" b="1" u="sng" dirty="0">
                <a:solidFill>
                  <a:srgbClr val="FF0000"/>
                </a:solidFill>
                <a:latin typeface="+mn-ea"/>
                <a:ea typeface="+mn-ea"/>
              </a:rPr>
              <a:t>2025</a:t>
            </a:r>
            <a:r>
              <a:rPr lang="zh-CN" altLang="en-US" b="1" u="sng" dirty="0">
                <a:solidFill>
                  <a:srgbClr val="FF0000"/>
                </a:solidFill>
                <a:latin typeface="+mn-ea"/>
                <a:ea typeface="+mn-ea"/>
              </a:rPr>
              <a:t>年</a:t>
            </a:r>
            <a:r>
              <a:rPr lang="en-US" altLang="zh-CN" b="1" u="sng" dirty="0">
                <a:solidFill>
                  <a:srgbClr val="FF0000"/>
                </a:solidFill>
                <a:latin typeface="+mn-ea"/>
                <a:ea typeface="+mn-ea"/>
              </a:rPr>
              <a:t>11</a:t>
            </a:r>
            <a:r>
              <a:rPr lang="zh-CN" altLang="en-US" b="1" u="sng" dirty="0">
                <a:solidFill>
                  <a:srgbClr val="FF0000"/>
                </a:solidFill>
                <a:latin typeface="+mn-ea"/>
                <a:ea typeface="+mn-ea"/>
              </a:rPr>
              <a:t>月</a:t>
            </a:r>
            <a:r>
              <a:rPr lang="en-US" altLang="zh-CN" b="1" u="sng" dirty="0">
                <a:solidFill>
                  <a:srgbClr val="FF0000"/>
                </a:solidFill>
                <a:latin typeface="+mn-ea"/>
                <a:ea typeface="+mn-ea"/>
              </a:rPr>
              <a:t>20</a:t>
            </a:r>
            <a:r>
              <a:rPr lang="zh-CN" altLang="en-US" b="1" u="sng" dirty="0">
                <a:solidFill>
                  <a:srgbClr val="FF0000"/>
                </a:solidFill>
                <a:latin typeface="+mn-ea"/>
                <a:ea typeface="+mn-ea"/>
              </a:rPr>
              <a:t>日</a:t>
            </a:r>
            <a:endParaRPr lang="en-US" altLang="zh-CN" b="1" u="sng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17BA0C2-A265-EE38-7F87-B0E3E08CDBEB}"/>
              </a:ext>
            </a:extLst>
          </p:cNvPr>
          <p:cNvSpPr txBox="1"/>
          <p:nvPr/>
        </p:nvSpPr>
        <p:spPr>
          <a:xfrm>
            <a:off x="939282" y="1502333"/>
            <a:ext cx="9444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u="sng" dirty="0">
                <a:solidFill>
                  <a:srgbClr val="FF0000"/>
                </a:solidFill>
                <a:latin typeface="+mn-ea"/>
                <a:ea typeface="+mn-ea"/>
              </a:rPr>
              <a:t>题目：地学编程</a:t>
            </a:r>
            <a:r>
              <a:rPr lang="en-US" altLang="zh-CN" sz="2800" b="1" u="sng" dirty="0">
                <a:solidFill>
                  <a:srgbClr val="FF0000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u="sng" dirty="0">
                <a:solidFill>
                  <a:srgbClr val="FF0000"/>
                </a:solidFill>
                <a:latin typeface="+mn-ea"/>
                <a:ea typeface="+mn-ea"/>
              </a:rPr>
              <a:t>开发环境配置</a:t>
            </a:r>
            <a:endParaRPr lang="en-US" altLang="zh-CN" sz="2800" b="1" u="sng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4088012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4999B-2CD7-A34A-FC71-E4135C354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5F39649-5931-8585-01CC-CDEB8B376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27" y="8526"/>
            <a:ext cx="10437847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B8F797-50A6-8739-5FD6-65BF3CCA958D}"/>
              </a:ext>
            </a:extLst>
          </p:cNvPr>
          <p:cNvSpPr txBox="1"/>
          <p:nvPr/>
        </p:nvSpPr>
        <p:spPr>
          <a:xfrm>
            <a:off x="870857" y="898431"/>
            <a:ext cx="5225145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2.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 课程简介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C1218ED-CD88-4DA7-1B09-957D34E85230}"/>
              </a:ext>
            </a:extLst>
          </p:cNvPr>
          <p:cNvSpPr/>
          <p:nvPr/>
        </p:nvSpPr>
        <p:spPr>
          <a:xfrm>
            <a:off x="5656650" y="2820821"/>
            <a:ext cx="1204877" cy="1869371"/>
          </a:xfrm>
          <a:prstGeom prst="ellipse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endParaRPr lang="en-CN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FDC718-855E-90F5-F676-35648ADE4C2C}"/>
              </a:ext>
            </a:extLst>
          </p:cNvPr>
          <p:cNvSpPr txBox="1"/>
          <p:nvPr/>
        </p:nvSpPr>
        <p:spPr>
          <a:xfrm>
            <a:off x="1690931" y="1839267"/>
            <a:ext cx="3145968" cy="815608"/>
          </a:xfrm>
          <a:prstGeom prst="rect">
            <a:avLst/>
          </a:prstGeom>
          <a:solidFill>
            <a:srgbClr val="C3E8CC">
              <a:alpha val="63000"/>
            </a:srgbClr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地理信息系统系列课程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  <a:p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（</a:t>
            </a:r>
            <a:r>
              <a:rPr lang="en-US" altLang="zh-CN" sz="1800" dirty="0">
                <a:solidFill>
                  <a:schemeClr val="bg2"/>
                </a:solidFill>
                <a:latin typeface="+mn-ea"/>
                <a:ea typeface="+mn-ea"/>
              </a:rPr>
              <a:t>ArcGIS/QGIS</a:t>
            </a:r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）</a:t>
            </a:r>
            <a:endParaRPr lang="en-CN" sz="18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D22FA7-69F7-676B-D5A7-86B540F7423C}"/>
              </a:ext>
            </a:extLst>
          </p:cNvPr>
          <p:cNvSpPr txBox="1"/>
          <p:nvPr/>
        </p:nvSpPr>
        <p:spPr>
          <a:xfrm>
            <a:off x="1690931" y="3124832"/>
            <a:ext cx="3145968" cy="815608"/>
          </a:xfrm>
          <a:prstGeom prst="rect">
            <a:avLst/>
          </a:prstGeom>
          <a:solidFill>
            <a:srgbClr val="C3E8CC">
              <a:alpha val="63000"/>
            </a:srgbClr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遥感系列课程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  <a:p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（</a:t>
            </a:r>
            <a:r>
              <a:rPr lang="en-US" altLang="zh-CN" sz="1800" dirty="0">
                <a:solidFill>
                  <a:schemeClr val="bg2"/>
                </a:solidFill>
                <a:latin typeface="+mn-ea"/>
                <a:ea typeface="+mn-ea"/>
              </a:rPr>
              <a:t>python</a:t>
            </a:r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数据处理）</a:t>
            </a:r>
            <a:endParaRPr lang="en-CN" sz="18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074808-5EA3-C4F5-99A9-FD0480A0006E}"/>
              </a:ext>
            </a:extLst>
          </p:cNvPr>
          <p:cNvSpPr txBox="1"/>
          <p:nvPr/>
        </p:nvSpPr>
        <p:spPr>
          <a:xfrm>
            <a:off x="1690931" y="4367668"/>
            <a:ext cx="3145968" cy="815608"/>
          </a:xfrm>
          <a:prstGeom prst="rect">
            <a:avLst/>
          </a:prstGeom>
          <a:solidFill>
            <a:srgbClr val="C3E8CC">
              <a:alpha val="63000"/>
            </a:srgbClr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CN" altLang="zh-CN" sz="2000" b="1" dirty="0">
                <a:solidFill>
                  <a:schemeClr val="bg2"/>
                </a:solidFill>
                <a:latin typeface="+mn-ea"/>
                <a:ea typeface="+mn-ea"/>
              </a:rPr>
              <a:t>C</a:t>
            </a: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#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程序设计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（地信）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（面向对象编程）</a:t>
            </a:r>
            <a:endParaRPr lang="en-CN" sz="2000" dirty="0">
              <a:solidFill>
                <a:schemeClr val="bg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8401CF-40DE-C4EA-CB5D-EE83E264CCBD}"/>
              </a:ext>
            </a:extLst>
          </p:cNvPr>
          <p:cNvSpPr txBox="1"/>
          <p:nvPr/>
        </p:nvSpPr>
        <p:spPr>
          <a:xfrm>
            <a:off x="7673012" y="1839267"/>
            <a:ext cx="3053583" cy="815608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开源</a:t>
            </a:r>
            <a:r>
              <a:rPr lang="en-US" altLang="zh-CN" sz="20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</a:p>
          <a:p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为主要语言）</a:t>
            </a:r>
            <a:endParaRPr lang="en-CN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B09C51-2313-6BD5-AF04-C823874C6362}"/>
              </a:ext>
            </a:extLst>
          </p:cNvPr>
          <p:cNvSpPr txBox="1"/>
          <p:nvPr/>
        </p:nvSpPr>
        <p:spPr>
          <a:xfrm>
            <a:off x="7673012" y="3124832"/>
            <a:ext cx="3053583" cy="861774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数学建模与创新实验</a:t>
            </a:r>
            <a:r>
              <a:rPr lang="en-CN" sz="2000" b="1" dirty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endParaRPr lang="en-US" sz="2000" b="1" dirty="0">
              <a:solidFill>
                <a:srgbClr val="333333"/>
              </a:solidFill>
              <a:latin typeface="+mn-ea"/>
              <a:ea typeface="+mn-ea"/>
            </a:endParaRPr>
          </a:p>
          <a:p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sz="20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编程）</a:t>
            </a:r>
            <a:endParaRPr lang="en-US" altLang="zh-CN" sz="20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20D248-1E7C-C875-3EC8-47C2FEF20901}"/>
              </a:ext>
            </a:extLst>
          </p:cNvPr>
          <p:cNvSpPr txBox="1"/>
          <p:nvPr/>
        </p:nvSpPr>
        <p:spPr>
          <a:xfrm>
            <a:off x="7673012" y="4367668"/>
            <a:ext cx="3053583" cy="815608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空间数据挖掘</a:t>
            </a:r>
            <a:r>
              <a:rPr lang="en-CN" sz="2000" b="1" dirty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endParaRPr lang="en-US" altLang="zh-CN" sz="2000" b="1" dirty="0">
              <a:solidFill>
                <a:srgbClr val="333333"/>
              </a:solidFill>
              <a:latin typeface="+mn-ea"/>
              <a:ea typeface="+mn-ea"/>
            </a:endParaRPr>
          </a:p>
          <a:p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为主要语言）</a:t>
            </a:r>
            <a:endParaRPr lang="en-CN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3CECA0-3E9E-3905-9A1A-ECDF7DC58C66}"/>
              </a:ext>
            </a:extLst>
          </p:cNvPr>
          <p:cNvSpPr txBox="1"/>
          <p:nvPr/>
        </p:nvSpPr>
        <p:spPr>
          <a:xfrm>
            <a:off x="1468016" y="6079147"/>
            <a:ext cx="3490685" cy="461665"/>
          </a:xfrm>
          <a:prstGeom prst="rect">
            <a:avLst/>
          </a:prstGeom>
          <a:solidFill>
            <a:srgbClr val="C3E8CC">
              <a:alpha val="63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CN" b="1" dirty="0">
                <a:solidFill>
                  <a:schemeClr val="bg2"/>
                </a:solidFill>
                <a:latin typeface="+mn-ea"/>
                <a:ea typeface="+mn-ea"/>
              </a:rPr>
              <a:t>专业必修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EF6245-6599-9088-7D0D-F8C192ED6344}"/>
              </a:ext>
            </a:extLst>
          </p:cNvPr>
          <p:cNvSpPr txBox="1"/>
          <p:nvPr/>
        </p:nvSpPr>
        <p:spPr>
          <a:xfrm>
            <a:off x="7564817" y="6079147"/>
            <a:ext cx="3327118" cy="4616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CN" b="1" dirty="0">
                <a:solidFill>
                  <a:schemeClr val="bg2"/>
                </a:solidFill>
                <a:latin typeface="+mn-ea"/>
                <a:ea typeface="+mn-ea"/>
              </a:rPr>
              <a:t>专业选修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119832-6590-6470-A3BE-812A7B2913B4}"/>
              </a:ext>
            </a:extLst>
          </p:cNvPr>
          <p:cNvSpPr/>
          <p:nvPr/>
        </p:nvSpPr>
        <p:spPr>
          <a:xfrm>
            <a:off x="1468016" y="1701478"/>
            <a:ext cx="3490685" cy="4097438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sz="20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D5FC2C-D5A6-D491-420E-955FB83C67CB}"/>
              </a:ext>
            </a:extLst>
          </p:cNvPr>
          <p:cNvSpPr/>
          <p:nvPr/>
        </p:nvSpPr>
        <p:spPr>
          <a:xfrm>
            <a:off x="7564817" y="1696556"/>
            <a:ext cx="3327118" cy="4065034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sz="20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F7AD13-353D-3CF7-F234-0FB86FA3C8F0}"/>
              </a:ext>
            </a:extLst>
          </p:cNvPr>
          <p:cNvSpPr txBox="1"/>
          <p:nvPr/>
        </p:nvSpPr>
        <p:spPr>
          <a:xfrm>
            <a:off x="2914898" y="5266172"/>
            <a:ext cx="1192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2"/>
                </a:solidFill>
              </a:rPr>
              <a:t>。。。</a:t>
            </a:r>
            <a:endParaRPr lang="en-CN" sz="2000" dirty="0">
              <a:solidFill>
                <a:schemeClr val="bg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B78CFB-1A6E-B039-C30A-A4746DD137DE}"/>
              </a:ext>
            </a:extLst>
          </p:cNvPr>
          <p:cNvSpPr txBox="1"/>
          <p:nvPr/>
        </p:nvSpPr>
        <p:spPr>
          <a:xfrm>
            <a:off x="8434633" y="5273239"/>
            <a:ext cx="1183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2"/>
                </a:solidFill>
              </a:rPr>
              <a:t>。。。</a:t>
            </a:r>
            <a:endParaRPr lang="en-CN" sz="2000" dirty="0">
              <a:solidFill>
                <a:schemeClr val="bg2"/>
              </a:solidFill>
            </a:endParaRP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3C095241-A3D3-DA75-8F37-0D51EEBE3B65}"/>
              </a:ext>
            </a:extLst>
          </p:cNvPr>
          <p:cNvSpPr/>
          <p:nvPr/>
        </p:nvSpPr>
        <p:spPr>
          <a:xfrm>
            <a:off x="6884980" y="3478218"/>
            <a:ext cx="638163" cy="543958"/>
          </a:xfrm>
          <a:prstGeom prst="rightArrow">
            <a:avLst/>
          </a:prstGeom>
          <a:solidFill>
            <a:schemeClr val="bg2">
              <a:lumMod val="85000"/>
              <a:lumOff val="15000"/>
            </a:schemeClr>
          </a:solidFill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F389DEE7-7A43-FA4B-EAE6-635A3C16885D}"/>
              </a:ext>
            </a:extLst>
          </p:cNvPr>
          <p:cNvSpPr/>
          <p:nvPr/>
        </p:nvSpPr>
        <p:spPr>
          <a:xfrm rot="10800000">
            <a:off x="5003966" y="3476339"/>
            <a:ext cx="618320" cy="543958"/>
          </a:xfrm>
          <a:prstGeom prst="rightArrow">
            <a:avLst/>
          </a:prstGeom>
          <a:solidFill>
            <a:schemeClr val="bg2">
              <a:lumMod val="85000"/>
              <a:lumOff val="15000"/>
            </a:schemeClr>
          </a:solidFill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D8486D-13ED-BEE5-CBEB-B02B5F7F78B0}"/>
              </a:ext>
            </a:extLst>
          </p:cNvPr>
          <p:cNvSpPr txBox="1"/>
          <p:nvPr/>
        </p:nvSpPr>
        <p:spPr>
          <a:xfrm>
            <a:off x="5653733" y="3055619"/>
            <a:ext cx="120487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地学</a:t>
            </a:r>
            <a:r>
              <a:rPr lang="en-CN" sz="28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编程基础</a:t>
            </a:r>
          </a:p>
        </p:txBody>
      </p:sp>
    </p:spTree>
    <p:extLst>
      <p:ext uri="{BB962C8B-B14F-4D97-AF65-F5344CB8AC3E}">
        <p14:creationId xmlns:p14="http://schemas.microsoft.com/office/powerpoint/2010/main" val="225097284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598BC-7102-480B-03A5-E85391F31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BD6782B-D6FD-CEB4-B1FD-4D3116257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26"/>
            <a:ext cx="10537374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45E203-515D-C64E-467D-BE35DAB2DCBB}"/>
              </a:ext>
            </a:extLst>
          </p:cNvPr>
          <p:cNvSpPr txBox="1"/>
          <p:nvPr/>
        </p:nvSpPr>
        <p:spPr>
          <a:xfrm>
            <a:off x="522514" y="941973"/>
            <a:ext cx="9869861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CN" sz="2800" b="1" dirty="0">
                <a:solidFill>
                  <a:srgbClr val="333333"/>
                </a:solidFill>
                <a:latin typeface="微软雅黑"/>
                <a:ea typeface="微软雅黑"/>
              </a:rPr>
              <a:t>3.</a:t>
            </a:r>
            <a:r>
              <a:rPr lang="zh-CN" altLang="en-US" sz="2800" b="1" dirty="0">
                <a:solidFill>
                  <a:srgbClr val="333333"/>
                </a:solidFill>
                <a:latin typeface="微软雅黑"/>
                <a:ea typeface="微软雅黑"/>
              </a:rPr>
              <a:t> </a:t>
            </a:r>
            <a:r>
              <a:rPr lang="en-US" altLang="zh-CN" sz="2800" b="1" dirty="0">
                <a:solidFill>
                  <a:srgbClr val="333333"/>
                </a:solidFill>
                <a:latin typeface="微软雅黑"/>
                <a:ea typeface="微软雅黑"/>
              </a:rPr>
              <a:t>《</a:t>
            </a:r>
            <a:r>
              <a:rPr lang="zh-CN" altLang="en-US" sz="2800" b="1" dirty="0">
                <a:solidFill>
                  <a:srgbClr val="333333"/>
                </a:solidFill>
                <a:latin typeface="微软雅黑"/>
                <a:ea typeface="微软雅黑"/>
              </a:rPr>
              <a:t>地学编程基础</a:t>
            </a:r>
            <a:r>
              <a:rPr lang="en-US" altLang="zh-CN" sz="2800" b="1" dirty="0">
                <a:solidFill>
                  <a:srgbClr val="333333"/>
                </a:solidFill>
                <a:latin typeface="微软雅黑"/>
                <a:ea typeface="微软雅黑"/>
              </a:rPr>
              <a:t>》</a:t>
            </a:r>
            <a:r>
              <a:rPr lang="zh-CN" altLang="en-US" sz="2800" b="1" dirty="0">
                <a:solidFill>
                  <a:srgbClr val="333333"/>
                </a:solidFill>
                <a:latin typeface="微软雅黑"/>
                <a:ea typeface="微软雅黑"/>
              </a:rPr>
              <a:t>课程教学重难点及进度安排</a:t>
            </a:r>
            <a:endParaRPr lang="en-US" altLang="zh-CN" sz="2800" b="1" dirty="0">
              <a:solidFill>
                <a:srgbClr val="333333"/>
              </a:solidFill>
              <a:latin typeface="微软雅黑"/>
              <a:ea typeface="微软雅黑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9B972E6-0DD6-CD43-EA1B-D4138981C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620426"/>
              </p:ext>
            </p:extLst>
          </p:nvPr>
        </p:nvGraphicFramePr>
        <p:xfrm>
          <a:off x="2334891" y="1621333"/>
          <a:ext cx="9129321" cy="5065606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2478629">
                  <a:extLst>
                    <a:ext uri="{9D8B030D-6E8A-4147-A177-3AD203B41FA5}">
                      <a16:colId xmlns:a16="http://schemas.microsoft.com/office/drawing/2014/main" val="541523726"/>
                    </a:ext>
                  </a:extLst>
                </a:gridCol>
                <a:gridCol w="841697">
                  <a:extLst>
                    <a:ext uri="{9D8B030D-6E8A-4147-A177-3AD203B41FA5}">
                      <a16:colId xmlns:a16="http://schemas.microsoft.com/office/drawing/2014/main" val="686157870"/>
                    </a:ext>
                  </a:extLst>
                </a:gridCol>
                <a:gridCol w="5808995">
                  <a:extLst>
                    <a:ext uri="{9D8B030D-6E8A-4147-A177-3AD203B41FA5}">
                      <a16:colId xmlns:a16="http://schemas.microsoft.com/office/drawing/2014/main" val="335792030"/>
                    </a:ext>
                  </a:extLst>
                </a:gridCol>
              </a:tblGrid>
              <a:tr h="5043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800" b="1" kern="100" dirty="0">
                          <a:solidFill>
                            <a:schemeClr val="bg2"/>
                          </a:solidFill>
                          <a:effectLst/>
                        </a:rPr>
                        <a:t>课程章节</a:t>
                      </a:r>
                      <a:endParaRPr lang="en-CN" sz="18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800" b="1" kern="100" dirty="0">
                          <a:solidFill>
                            <a:schemeClr val="bg2"/>
                          </a:solidFill>
                          <a:effectLst/>
                        </a:rPr>
                        <a:t>课时</a:t>
                      </a:r>
                      <a:endParaRPr lang="en-CN" sz="18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800" b="1" kern="100" dirty="0">
                          <a:solidFill>
                            <a:schemeClr val="bg2"/>
                          </a:solidFill>
                          <a:effectLst/>
                        </a:rPr>
                        <a:t>主要学习内容</a:t>
                      </a:r>
                      <a:endParaRPr lang="en-CN" sz="18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1326853316"/>
                  </a:ext>
                </a:extLst>
              </a:tr>
              <a:tr h="57807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</a:t>
                      </a: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计算机编程与开发环境</a:t>
                      </a:r>
                      <a:r>
                        <a:rPr lang="en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CN" sz="18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计算机原理与程序设计概述、</a:t>
                      </a:r>
                      <a:r>
                        <a:rPr 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</a:t>
                      </a: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简介</a:t>
                      </a:r>
                      <a:r>
                        <a:rPr lang="zh-CN" altLang="en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及</a:t>
                      </a: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开发环境配置</a:t>
                      </a:r>
                      <a:endParaRPr lang="en-CN" sz="18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2201168347"/>
                  </a:ext>
                </a:extLst>
              </a:tr>
              <a:tr h="56422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变量与数据类型</a:t>
                      </a:r>
                      <a:r>
                        <a:rPr lang="en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CN" sz="1800" b="1" kern="1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变量命名与赋值、数据类型</a:t>
                      </a:r>
                      <a:r>
                        <a:rPr lang="en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、数据类型转换</a:t>
                      </a:r>
                      <a:r>
                        <a:rPr lang="en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1935547647"/>
                  </a:ext>
                </a:extLst>
              </a:tr>
              <a:tr h="584025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条件与循环</a:t>
                      </a:r>
                      <a:r>
                        <a:rPr lang="en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CN" sz="18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条件与循环概念、条件语句、循环结构与控制</a:t>
                      </a:r>
                      <a:r>
                        <a:rPr lang="en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3559224750"/>
                  </a:ext>
                </a:extLst>
              </a:tr>
              <a:tr h="57807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</a:t>
                      </a: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函数与模块化编程</a:t>
                      </a:r>
                      <a:r>
                        <a:rPr lang="en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CN" sz="1800" b="1" kern="1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函数、模块与包概念、</a:t>
                      </a:r>
                      <a:r>
                        <a:rPr 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</a:t>
                      </a: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内置函数、标准库</a:t>
                      </a:r>
                      <a:r>
                        <a:rPr lang="zh-CN" altLang="en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及</a:t>
                      </a: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第三方库</a:t>
                      </a:r>
                      <a:r>
                        <a:rPr lang="en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3936300217"/>
                  </a:ext>
                </a:extLst>
              </a:tr>
              <a:tr h="56422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</a:t>
                      </a: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文件操作与异常处理</a:t>
                      </a:r>
                      <a:r>
                        <a:rPr lang="en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CN" sz="18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网络数据获取及文件读写、异常处理</a:t>
                      </a:r>
                      <a:r>
                        <a:rPr lang="en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4199274661"/>
                  </a:ext>
                </a:extLst>
              </a:tr>
              <a:tr h="56422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b="1" kern="100" dirty="0">
                          <a:solidFill>
                            <a:schemeClr val="accent2"/>
                          </a:solidFill>
                          <a:effectLst/>
                        </a:rPr>
                        <a:t>6</a:t>
                      </a:r>
                      <a:r>
                        <a:rPr 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面向对象编程</a:t>
                      </a:r>
                      <a:r>
                        <a:rPr lang="en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CN" sz="1800" b="1" kern="1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zh-CN" altLang="en-US" sz="18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面向对象编程概念、类与对象、类继承</a:t>
                      </a:r>
                      <a:endParaRPr lang="en-CN" sz="1800" b="1" kern="1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1269408731"/>
                  </a:ext>
                </a:extLst>
              </a:tr>
              <a:tr h="56422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 </a:t>
                      </a:r>
                      <a:r>
                        <a:rPr lang="zh-CN" altLang="en-US" sz="18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并发编程</a:t>
                      </a:r>
                      <a:r>
                        <a:rPr lang="en-CN" sz="18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CN" sz="1800" b="1" kern="100" dirty="0">
                        <a:solidFill>
                          <a:srgbClr val="FF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zh-CN" altLang="en-US" sz="18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并发、并行、</a:t>
                      </a:r>
                      <a:r>
                        <a:rPr lang="en-US" sz="18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GIL</a:t>
                      </a:r>
                      <a:r>
                        <a:rPr lang="zh-CN" altLang="en-US" sz="18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（全局解释器锁）概念、多线程多进程编程</a:t>
                      </a:r>
                      <a:endParaRPr lang="en-CN" sz="1800" b="1" kern="100" dirty="0">
                        <a:solidFill>
                          <a:srgbClr val="FF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1353450156"/>
                  </a:ext>
                </a:extLst>
              </a:tr>
              <a:tr h="56422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b="1" kern="100" dirty="0">
                          <a:solidFill>
                            <a:schemeClr val="bg2"/>
                          </a:solidFill>
                          <a:effectLst/>
                        </a:rPr>
                        <a:t>8. </a:t>
                      </a:r>
                      <a:r>
                        <a:rPr lang="zh-CN" altLang="en-CN" sz="1800" b="1" kern="100" dirty="0">
                          <a:solidFill>
                            <a:schemeClr val="bg2"/>
                          </a:solidFill>
                          <a:effectLst/>
                        </a:rPr>
                        <a:t>综合</a:t>
                      </a:r>
                      <a:r>
                        <a:rPr lang="zh-CN" sz="1800" b="1" kern="100" dirty="0">
                          <a:solidFill>
                            <a:schemeClr val="bg2"/>
                          </a:solidFill>
                          <a:effectLst/>
                        </a:rPr>
                        <a:t>实践</a:t>
                      </a:r>
                      <a:endParaRPr lang="en-CN" sz="18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CN" sz="18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altLang="zh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</a:t>
                      </a: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编程地理数据可视化（</a:t>
                      </a:r>
                      <a:r>
                        <a:rPr lang="en-US" altLang="zh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matplotlib, </a:t>
                      </a:r>
                      <a:r>
                        <a:rPr lang="en-US" altLang="zh-CN" sz="1800" b="1" kern="100" dirty="0" err="1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geopandas</a:t>
                      </a:r>
                      <a:r>
                        <a:rPr lang="en-US" altLang="zh-CN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zh-CN" sz="1800" b="1" kern="100" dirty="0" err="1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rasterio</a:t>
                      </a:r>
                      <a:r>
                        <a:rPr lang="zh-CN" altLang="en-US" sz="18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  <a:endParaRPr lang="en-CN" sz="18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200032899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C5FF876-BAD9-831B-5D16-B8A194404EC3}"/>
              </a:ext>
            </a:extLst>
          </p:cNvPr>
          <p:cNvSpPr txBox="1"/>
          <p:nvPr/>
        </p:nvSpPr>
        <p:spPr>
          <a:xfrm>
            <a:off x="798507" y="2842930"/>
            <a:ext cx="860368" cy="461665"/>
          </a:xfrm>
          <a:prstGeom prst="rect">
            <a:avLst/>
          </a:prstGeom>
          <a:solidFill>
            <a:schemeClr val="tx1">
              <a:lumMod val="95000"/>
            </a:schemeClr>
          </a:solidFill>
          <a:ln w="28575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CN" b="1" dirty="0">
                <a:solidFill>
                  <a:srgbClr val="C00000"/>
                </a:solidFill>
                <a:latin typeface="微软雅黑"/>
                <a:ea typeface="微软雅黑"/>
              </a:rPr>
              <a:t>重点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B3DE26-4B42-CC7C-6B09-D0D1E526C15C}"/>
              </a:ext>
            </a:extLst>
          </p:cNvPr>
          <p:cNvSpPr txBox="1"/>
          <p:nvPr/>
        </p:nvSpPr>
        <p:spPr>
          <a:xfrm>
            <a:off x="804919" y="4205806"/>
            <a:ext cx="846798" cy="461665"/>
          </a:xfrm>
          <a:prstGeom prst="rect">
            <a:avLst/>
          </a:prstGeom>
          <a:solidFill>
            <a:schemeClr val="tx1">
              <a:lumMod val="95000"/>
            </a:schemeClr>
          </a:solidFill>
          <a:ln w="28575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CN" b="1" dirty="0">
                <a:solidFill>
                  <a:srgbClr val="FF00FF"/>
                </a:solidFill>
                <a:latin typeface="微软雅黑"/>
                <a:ea typeface="微软雅黑"/>
              </a:rPr>
              <a:t>难点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0CF5BA-5B85-2701-802B-080C5479983B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 flipV="1">
            <a:off x="1658878" y="2973122"/>
            <a:ext cx="668855" cy="100638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FE32FD-85BF-3416-7A3E-1F786B0E4F08}"/>
              </a:ext>
            </a:extLst>
          </p:cNvPr>
          <p:cNvCxnSpPr>
            <a:cxnSpLocks/>
            <a:stCxn id="5" idx="3"/>
            <a:endCxn id="2" idx="1"/>
          </p:cNvCxnSpPr>
          <p:nvPr/>
        </p:nvCxnSpPr>
        <p:spPr bwMode="auto">
          <a:xfrm>
            <a:off x="1658875" y="3073763"/>
            <a:ext cx="676016" cy="1080373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B27204-E405-C893-F50C-724423627215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>
            <a:off x="1658878" y="3073760"/>
            <a:ext cx="668855" cy="2173932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D6C9264-60D4-9B19-B70E-66CFE4BEE868}"/>
              </a:ext>
            </a:extLst>
          </p:cNvPr>
          <p:cNvCxnSpPr>
            <a:cxnSpLocks/>
            <a:stCxn id="6" idx="3"/>
            <a:endCxn id="2" idx="1"/>
          </p:cNvCxnSpPr>
          <p:nvPr/>
        </p:nvCxnSpPr>
        <p:spPr bwMode="auto">
          <a:xfrm flipV="1">
            <a:off x="1651717" y="4154136"/>
            <a:ext cx="683174" cy="282503"/>
          </a:xfrm>
          <a:prstGeom prst="straightConnector1">
            <a:avLst/>
          </a:prstGeom>
          <a:ln w="28575">
            <a:solidFill>
              <a:srgbClr val="FF00DF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3B86D83-5B65-A1E8-A5B2-57E46EE6E934}"/>
              </a:ext>
            </a:extLst>
          </p:cNvPr>
          <p:cNvCxnSpPr>
            <a:cxnSpLocks/>
            <a:stCxn id="6" idx="3"/>
          </p:cNvCxnSpPr>
          <p:nvPr/>
        </p:nvCxnSpPr>
        <p:spPr bwMode="auto">
          <a:xfrm>
            <a:off x="1651720" y="4436636"/>
            <a:ext cx="683171" cy="811056"/>
          </a:xfrm>
          <a:prstGeom prst="straightConnector1">
            <a:avLst/>
          </a:prstGeom>
          <a:ln w="28575">
            <a:solidFill>
              <a:srgbClr val="FF00DF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5ACFFD0-C802-9144-4C99-6F6DFCC96BCD}"/>
              </a:ext>
            </a:extLst>
          </p:cNvPr>
          <p:cNvCxnSpPr>
            <a:cxnSpLocks/>
            <a:stCxn id="6" idx="3"/>
          </p:cNvCxnSpPr>
          <p:nvPr/>
        </p:nvCxnSpPr>
        <p:spPr bwMode="auto">
          <a:xfrm>
            <a:off x="1651720" y="4436636"/>
            <a:ext cx="683171" cy="1354986"/>
          </a:xfrm>
          <a:prstGeom prst="straightConnector1">
            <a:avLst/>
          </a:prstGeom>
          <a:ln w="28575">
            <a:solidFill>
              <a:srgbClr val="FF00DF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12527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1971" y="8526"/>
            <a:ext cx="10425403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559837" y="1638564"/>
            <a:ext cx="10558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zh-CN" altLang="en-US" sz="2800" b="1" dirty="0">
                <a:solidFill>
                  <a:srgbClr val="C00000"/>
                </a:solidFill>
                <a:latin typeface="+mn-ea"/>
                <a:ea typeface="+mn-ea"/>
              </a:rPr>
              <a:t>理论课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16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学时）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+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  <a:ea typeface="+mn-ea"/>
              </a:rPr>
              <a:t>实验课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sz="2800" dirty="0">
                <a:solidFill>
                  <a:srgbClr val="333333"/>
                </a:solidFill>
                <a:latin typeface="+mn-ea"/>
                <a:ea typeface="+mn-ea"/>
              </a:rPr>
              <a:t>24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学时），</a:t>
            </a:r>
            <a:r>
              <a:rPr lang="zh-CN" altLang="en-US" sz="2800" u="sng" dirty="0">
                <a:solidFill>
                  <a:srgbClr val="333333"/>
                </a:solidFill>
                <a:latin typeface="+mn-ea"/>
                <a:ea typeface="+mn-ea"/>
              </a:rPr>
              <a:t>课堂学习需携带电脑</a:t>
            </a:r>
            <a:endParaRPr lang="en-US" altLang="zh-CN" sz="2800" u="sng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959DC6-89B8-A589-6622-E3331C39FC3C}"/>
              </a:ext>
            </a:extLst>
          </p:cNvPr>
          <p:cNvSpPr txBox="1"/>
          <p:nvPr/>
        </p:nvSpPr>
        <p:spPr>
          <a:xfrm>
            <a:off x="374352" y="6227604"/>
            <a:ext cx="11156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《</a:t>
            </a:r>
            <a:r>
              <a:rPr lang="zh-CN" altLang="en-CN" sz="1800" dirty="0">
                <a:solidFill>
                  <a:srgbClr val="FF0000"/>
                </a:solidFill>
                <a:latin typeface="+mn-ea"/>
                <a:ea typeface="+mn-ea"/>
              </a:rPr>
              <a:t>编程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基础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》</a:t>
            </a:r>
            <a:r>
              <a:rPr lang="en-CN" sz="1800" dirty="0">
                <a:solidFill>
                  <a:srgbClr val="FF0000"/>
                </a:solidFill>
                <a:latin typeface="+mn-ea"/>
                <a:ea typeface="+mn-ea"/>
              </a:rPr>
              <a:t>课程链接</a:t>
            </a:r>
            <a:r>
              <a:rPr lang="zh-CN" altLang="en-US" sz="1800" dirty="0">
                <a:solidFill>
                  <a:prstClr val="black"/>
                </a:solidFill>
                <a:latin typeface="+mn-ea"/>
                <a:ea typeface="+mn-ea"/>
              </a:rPr>
              <a:t>：</a:t>
            </a:r>
            <a:r>
              <a:rPr lang="en-US" altLang="zh-CN" sz="1800" dirty="0">
                <a:solidFill>
                  <a:prstClr val="black"/>
                </a:solidFill>
                <a:latin typeface="+mn-ea"/>
                <a:ea typeface="+mn-ea"/>
              </a:rPr>
              <a:t>https://github.com/xinluo2018/programming-basic-for-geoscience.git</a:t>
            </a:r>
            <a:endParaRPr lang="en-CN" sz="1800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A70D0B-BCDC-DD77-FF8E-18BD9483DB36}"/>
              </a:ext>
            </a:extLst>
          </p:cNvPr>
          <p:cNvSpPr txBox="1"/>
          <p:nvPr/>
        </p:nvSpPr>
        <p:spPr>
          <a:xfrm>
            <a:off x="325256" y="2697653"/>
            <a:ext cx="3485767" cy="22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333333"/>
                </a:solidFill>
                <a:latin typeface="微软雅黑"/>
                <a:ea typeface="微软雅黑"/>
              </a:rPr>
              <a:t>课程资料（文档和代码）将上传至</a:t>
            </a:r>
            <a:r>
              <a:rPr lang="en-US" altLang="zh-CN" dirty="0" err="1">
                <a:solidFill>
                  <a:srgbClr val="333333"/>
                </a:solidFill>
                <a:latin typeface="微软雅黑"/>
                <a:ea typeface="微软雅黑"/>
              </a:rPr>
              <a:t>Github</a:t>
            </a:r>
            <a:r>
              <a:rPr lang="zh-CN" altLang="en-US" dirty="0">
                <a:solidFill>
                  <a:srgbClr val="333333"/>
                </a:solidFill>
                <a:latin typeface="微软雅黑"/>
                <a:ea typeface="微软雅黑"/>
              </a:rPr>
              <a:t>开源托管平台，方便学生预习和复习。</a:t>
            </a:r>
            <a:endParaRPr lang="en-US" altLang="zh-CN" dirty="0">
              <a:solidFill>
                <a:srgbClr val="333333"/>
              </a:solidFill>
              <a:latin typeface="微软雅黑"/>
              <a:ea typeface="微软雅黑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9665333-3CA3-C848-0675-B29B65338ACD}"/>
              </a:ext>
            </a:extLst>
          </p:cNvPr>
          <p:cNvSpPr txBox="1"/>
          <p:nvPr/>
        </p:nvSpPr>
        <p:spPr>
          <a:xfrm>
            <a:off x="853750" y="982658"/>
            <a:ext cx="60991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zh-CN" sz="3200" b="1" dirty="0">
                <a:solidFill>
                  <a:srgbClr val="333333"/>
                </a:solidFill>
                <a:latin typeface="微软雅黑"/>
                <a:ea typeface="微软雅黑"/>
              </a:rPr>
              <a:t>3.</a:t>
            </a:r>
            <a:r>
              <a:rPr lang="zh-CN" altLang="en-US" sz="3200" b="1" dirty="0">
                <a:solidFill>
                  <a:srgbClr val="333333"/>
                </a:solidFill>
                <a:latin typeface="微软雅黑"/>
                <a:ea typeface="微软雅黑"/>
              </a:rPr>
              <a:t> 教学方式</a:t>
            </a:r>
            <a:endParaRPr lang="en-US" altLang="zh-CN" sz="3200" b="1" dirty="0">
              <a:solidFill>
                <a:srgbClr val="333333"/>
              </a:solidFill>
              <a:latin typeface="微软雅黑"/>
              <a:ea typeface="微软雅黑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C358EFC-B263-311F-85E7-4CA0E987E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305" y="2309083"/>
            <a:ext cx="8182345" cy="371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297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7087" y="8526"/>
            <a:ext cx="10450288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D59FCAC-1DA4-74BE-FCAF-D57ABF2F5B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504171"/>
              </p:ext>
            </p:extLst>
          </p:nvPr>
        </p:nvGraphicFramePr>
        <p:xfrm>
          <a:off x="764192" y="1604033"/>
          <a:ext cx="10914353" cy="4864273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334010">
                  <a:extLst>
                    <a:ext uri="{9D8B030D-6E8A-4147-A177-3AD203B41FA5}">
                      <a16:colId xmlns:a16="http://schemas.microsoft.com/office/drawing/2014/main" val="4047353125"/>
                    </a:ext>
                  </a:extLst>
                </a:gridCol>
                <a:gridCol w="1746697">
                  <a:extLst>
                    <a:ext uri="{9D8B030D-6E8A-4147-A177-3AD203B41FA5}">
                      <a16:colId xmlns:a16="http://schemas.microsoft.com/office/drawing/2014/main" val="4286512279"/>
                    </a:ext>
                  </a:extLst>
                </a:gridCol>
                <a:gridCol w="997125">
                  <a:extLst>
                    <a:ext uri="{9D8B030D-6E8A-4147-A177-3AD203B41FA5}">
                      <a16:colId xmlns:a16="http://schemas.microsoft.com/office/drawing/2014/main" val="2269971301"/>
                    </a:ext>
                  </a:extLst>
                </a:gridCol>
                <a:gridCol w="6836521">
                  <a:extLst>
                    <a:ext uri="{9D8B030D-6E8A-4147-A177-3AD203B41FA5}">
                      <a16:colId xmlns:a16="http://schemas.microsoft.com/office/drawing/2014/main" val="307882658"/>
                    </a:ext>
                  </a:extLst>
                </a:gridCol>
              </a:tblGrid>
              <a:tr h="622926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2400" kern="100" dirty="0">
                          <a:solidFill>
                            <a:schemeClr val="bg2"/>
                          </a:solidFill>
                          <a:effectLst/>
                        </a:rPr>
                        <a:t>组成</a:t>
                      </a:r>
                      <a:endParaRPr lang="en-CN" sz="24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CN" sz="20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2400" kern="100" dirty="0">
                          <a:solidFill>
                            <a:schemeClr val="bg2"/>
                          </a:solidFill>
                          <a:effectLst/>
                        </a:rPr>
                        <a:t>占比</a:t>
                      </a:r>
                      <a:endParaRPr lang="en-CN" sz="24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2400" kern="100" dirty="0">
                          <a:solidFill>
                            <a:schemeClr val="bg2"/>
                          </a:solidFill>
                          <a:effectLst/>
                        </a:rPr>
                        <a:t>说明</a:t>
                      </a:r>
                      <a:endParaRPr lang="en-CN" sz="24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803423"/>
                  </a:ext>
                </a:extLst>
              </a:tr>
              <a:tr h="1081512"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400" b="1" kern="100" dirty="0">
                          <a:solidFill>
                            <a:schemeClr val="bg2"/>
                          </a:solidFill>
                          <a:effectLst/>
                        </a:rPr>
                        <a:t>平时成绩</a:t>
                      </a:r>
                      <a:endParaRPr lang="en-CN" sz="24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zh-CN" sz="2400" b="0" kern="100" dirty="0">
                          <a:solidFill>
                            <a:schemeClr val="bg2"/>
                          </a:solidFill>
                          <a:effectLst/>
                        </a:rPr>
                        <a:t>课堂表现</a:t>
                      </a:r>
                      <a:endParaRPr lang="en-CN" altLang="zh-CN" sz="2400" b="0" kern="100" dirty="0">
                        <a:solidFill>
                          <a:schemeClr val="bg2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zh-CN" sz="2400" b="0" kern="100" dirty="0">
                          <a:solidFill>
                            <a:schemeClr val="bg2"/>
                          </a:solidFill>
                          <a:effectLst/>
                        </a:rPr>
                        <a:t>（个人）</a:t>
                      </a:r>
                      <a:endParaRPr lang="en-CN" altLang="zh-CN" sz="2400" b="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1" kern="100" dirty="0">
                          <a:solidFill>
                            <a:srgbClr val="FF0000"/>
                          </a:solidFill>
                          <a:effectLst/>
                        </a:rPr>
                        <a:t>20%</a:t>
                      </a:r>
                      <a:endParaRPr lang="en-CN" sz="24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2400" kern="100" dirty="0">
                          <a:solidFill>
                            <a:schemeClr val="bg2"/>
                          </a:solidFill>
                          <a:effectLst/>
                        </a:rPr>
                        <a:t>根据课程学习情况进行综合评分</a:t>
                      </a:r>
                      <a:r>
                        <a:rPr lang="zh-CN" altLang="en-US" sz="2400" kern="100" dirty="0">
                          <a:solidFill>
                            <a:schemeClr val="bg2"/>
                          </a:solidFill>
                          <a:effectLst/>
                        </a:rPr>
                        <a:t>（课堂出勤与课堂表现）</a:t>
                      </a:r>
                      <a:endParaRPr lang="en-CN" sz="24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591504"/>
                  </a:ext>
                </a:extLst>
              </a:tr>
              <a:tr h="1158621"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endParaRPr lang="en-CN" sz="20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2400" b="0" kern="100" dirty="0">
                          <a:solidFill>
                            <a:schemeClr val="bg2"/>
                          </a:solidFill>
                          <a:effectLst/>
                        </a:rPr>
                        <a:t>平时作业</a:t>
                      </a:r>
                      <a:endParaRPr lang="en-US" altLang="zh-CN" sz="2400" b="0" kern="100" dirty="0">
                        <a:solidFill>
                          <a:schemeClr val="bg2"/>
                        </a:solidFill>
                        <a:effectLst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2400" b="0" kern="100" dirty="0">
                          <a:solidFill>
                            <a:schemeClr val="bg2"/>
                          </a:solidFill>
                          <a:effectLst/>
                        </a:rPr>
                        <a:t>（至少</a:t>
                      </a:r>
                      <a:r>
                        <a:rPr lang="en-US" altLang="zh-CN" sz="2400" b="0" kern="100" dirty="0">
                          <a:solidFill>
                            <a:schemeClr val="bg2"/>
                          </a:solidFill>
                          <a:effectLst/>
                        </a:rPr>
                        <a:t>2</a:t>
                      </a:r>
                      <a:r>
                        <a:rPr lang="zh-CN" altLang="en-US" sz="2400" b="0" kern="100" dirty="0">
                          <a:solidFill>
                            <a:schemeClr val="bg2"/>
                          </a:solidFill>
                          <a:effectLst/>
                        </a:rPr>
                        <a:t>次）</a:t>
                      </a:r>
                      <a:endParaRPr lang="en-CN" sz="2400" b="0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400" b="1" kern="100" dirty="0">
                          <a:solidFill>
                            <a:srgbClr val="FF0000"/>
                          </a:solidFill>
                          <a:effectLst/>
                        </a:rPr>
                        <a:t>20</a:t>
                      </a:r>
                      <a:r>
                        <a:rPr lang="en-US" sz="2400" b="1" kern="100" dirty="0">
                          <a:solidFill>
                            <a:srgbClr val="FF0000"/>
                          </a:solidFill>
                          <a:effectLst/>
                        </a:rPr>
                        <a:t>%</a:t>
                      </a:r>
                      <a:endParaRPr lang="en-CN" sz="24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zh-CN" altLang="en-US" sz="2400" kern="100" dirty="0">
                          <a:solidFill>
                            <a:schemeClr val="bg2"/>
                          </a:solidFill>
                          <a:effectLst/>
                        </a:rPr>
                        <a:t>三</a:t>
                      </a:r>
                      <a:r>
                        <a:rPr lang="zh-CN" sz="2400" kern="100" dirty="0">
                          <a:solidFill>
                            <a:schemeClr val="bg2"/>
                          </a:solidFill>
                          <a:effectLst/>
                        </a:rPr>
                        <a:t>次作业中选做</a:t>
                      </a:r>
                      <a:r>
                        <a:rPr lang="zh-CN" altLang="en-US" sz="2400" kern="100" dirty="0">
                          <a:solidFill>
                            <a:schemeClr val="bg2"/>
                          </a:solidFill>
                          <a:effectLst/>
                        </a:rPr>
                        <a:t>两</a:t>
                      </a:r>
                      <a:r>
                        <a:rPr lang="zh-CN" sz="2400" kern="100" dirty="0">
                          <a:solidFill>
                            <a:schemeClr val="bg2"/>
                          </a:solidFill>
                          <a:effectLst/>
                        </a:rPr>
                        <a:t>次完成，以技术报告形式提交。</a:t>
                      </a:r>
                      <a:r>
                        <a:rPr lang="zh-CN" altLang="en-US" sz="2400" kern="100" dirty="0">
                          <a:solidFill>
                            <a:schemeClr val="bg2"/>
                          </a:solidFill>
                          <a:effectLst/>
                        </a:rPr>
                        <a:t>每次作业</a:t>
                      </a:r>
                      <a:r>
                        <a:rPr lang="zh-CN" sz="2400" kern="100" dirty="0">
                          <a:solidFill>
                            <a:schemeClr val="bg2"/>
                          </a:solidFill>
                          <a:effectLst/>
                        </a:rPr>
                        <a:t>为</a:t>
                      </a:r>
                      <a:r>
                        <a:rPr lang="en-US" sz="2400" kern="100" dirty="0">
                          <a:solidFill>
                            <a:schemeClr val="bg2"/>
                          </a:solidFill>
                          <a:effectLst/>
                        </a:rPr>
                        <a:t>10</a:t>
                      </a:r>
                      <a:r>
                        <a:rPr lang="zh-CN" sz="2400" kern="100" dirty="0">
                          <a:solidFill>
                            <a:schemeClr val="bg2"/>
                          </a:solidFill>
                          <a:effectLst/>
                        </a:rPr>
                        <a:t>分。</a:t>
                      </a:r>
                      <a:endParaRPr lang="en-CN" sz="24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3464346"/>
                  </a:ext>
                </a:extLst>
              </a:tr>
              <a:tr h="1068956"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endParaRPr lang="en-CN" sz="20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2400" b="0" kern="100" dirty="0">
                          <a:solidFill>
                            <a:schemeClr val="bg2"/>
                          </a:solidFill>
                          <a:effectLst/>
                        </a:rPr>
                        <a:t>实验报告</a:t>
                      </a:r>
                      <a:endParaRPr lang="en-CN" sz="2400" b="0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1" kern="100" dirty="0">
                          <a:solidFill>
                            <a:srgbClr val="FF0000"/>
                          </a:solidFill>
                          <a:effectLst/>
                        </a:rPr>
                        <a:t>20%</a:t>
                      </a:r>
                      <a:endParaRPr lang="en-CN" sz="24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altLang="en-US" sz="2400" kern="100" dirty="0">
                          <a:solidFill>
                            <a:schemeClr val="bg2"/>
                          </a:solidFill>
                          <a:effectLst/>
                        </a:rPr>
                        <a:t>实验报告，根据实验课学习内容，对不少于</a:t>
                      </a:r>
                      <a:r>
                        <a:rPr lang="en-US" altLang="zh-CN" sz="2400" kern="100" dirty="0">
                          <a:solidFill>
                            <a:schemeClr val="bg2"/>
                          </a:solidFill>
                          <a:effectLst/>
                        </a:rPr>
                        <a:t>4</a:t>
                      </a:r>
                      <a:r>
                        <a:rPr lang="zh-CN" altLang="en-US" sz="2400" kern="100" dirty="0">
                          <a:solidFill>
                            <a:schemeClr val="bg2"/>
                          </a:solidFill>
                          <a:effectLst/>
                        </a:rPr>
                        <a:t>次实验课进行总结，每次实验课总结占</a:t>
                      </a:r>
                      <a:r>
                        <a:rPr lang="en-US" altLang="zh-CN" sz="2400" kern="100" dirty="0">
                          <a:solidFill>
                            <a:schemeClr val="bg2"/>
                          </a:solidFill>
                          <a:effectLst/>
                        </a:rPr>
                        <a:t>5</a:t>
                      </a:r>
                      <a:r>
                        <a:rPr lang="zh-CN" altLang="en-US" sz="2400" kern="100" dirty="0">
                          <a:solidFill>
                            <a:schemeClr val="bg2"/>
                          </a:solidFill>
                          <a:effectLst/>
                        </a:rPr>
                        <a:t>分。</a:t>
                      </a:r>
                      <a:endParaRPr lang="en-CN" sz="2400" kern="100" dirty="0">
                        <a:solidFill>
                          <a:schemeClr val="bg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47440"/>
                  </a:ext>
                </a:extLst>
              </a:tr>
              <a:tr h="93225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2400" b="1" kern="100" dirty="0">
                          <a:solidFill>
                            <a:schemeClr val="bg2"/>
                          </a:solidFill>
                          <a:effectLst/>
                        </a:rPr>
                        <a:t>期末考试</a:t>
                      </a:r>
                      <a:endParaRPr lang="en-CN" sz="24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400" b="1" kern="100" dirty="0">
                          <a:solidFill>
                            <a:srgbClr val="FF0000"/>
                          </a:solidFill>
                          <a:effectLst/>
                        </a:rPr>
                        <a:t>40</a:t>
                      </a:r>
                      <a:r>
                        <a:rPr lang="en-US" sz="2400" b="1" kern="100" dirty="0">
                          <a:solidFill>
                            <a:srgbClr val="FF0000"/>
                          </a:solidFill>
                          <a:effectLst/>
                        </a:rPr>
                        <a:t>%</a:t>
                      </a:r>
                      <a:endParaRPr lang="en-CN" sz="24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altLang="en-US" sz="2400" kern="100" dirty="0">
                          <a:solidFill>
                            <a:schemeClr val="bg2"/>
                          </a:solidFill>
                          <a:effectLst/>
                        </a:rPr>
                        <a:t>期末考试，</a:t>
                      </a:r>
                      <a:r>
                        <a:rPr lang="zh-CN" altLang="en-US" sz="2400" u="sng" kern="100" dirty="0">
                          <a:solidFill>
                            <a:schemeClr val="bg2"/>
                          </a:solidFill>
                          <a:effectLst/>
                        </a:rPr>
                        <a:t>参考近三年计算机二级考试题库</a:t>
                      </a:r>
                      <a:endParaRPr lang="en-CN" sz="2400" u="sng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173515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327131E-B49C-7E40-81DE-8E289A5DC36B}"/>
              </a:ext>
            </a:extLst>
          </p:cNvPr>
          <p:cNvSpPr txBox="1"/>
          <p:nvPr/>
        </p:nvSpPr>
        <p:spPr>
          <a:xfrm>
            <a:off x="696686" y="909973"/>
            <a:ext cx="9909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en-US" altLang="zh-CN" sz="3200" b="1" dirty="0">
                <a:solidFill>
                  <a:srgbClr val="333333"/>
                </a:solidFill>
                <a:latin typeface="微软雅黑"/>
                <a:ea typeface="微软雅黑"/>
              </a:rPr>
              <a:t>4.</a:t>
            </a:r>
            <a:r>
              <a:rPr lang="zh-CN" altLang="en-US" sz="3200" b="1" dirty="0">
                <a:solidFill>
                  <a:srgbClr val="333333"/>
                </a:solidFill>
                <a:latin typeface="微软雅黑"/>
                <a:ea typeface="微软雅黑"/>
              </a:rPr>
              <a:t> 考核及成绩</a:t>
            </a:r>
            <a:endParaRPr lang="en-US" altLang="zh-CN" sz="3200" b="1" dirty="0">
              <a:solidFill>
                <a:srgbClr val="333333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60280806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1843693" y="1685334"/>
            <a:ext cx="850120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defRPr/>
            </a:pPr>
            <a:r>
              <a:rPr lang="zh-CN" altLang="en-US" sz="4800" b="1" dirty="0">
                <a:solidFill>
                  <a:srgbClr val="FF0000"/>
                </a:solidFill>
                <a:latin typeface="微软雅黑"/>
                <a:ea typeface="微软雅黑"/>
              </a:rPr>
              <a:t>第一章 计算机编程与开发环境</a:t>
            </a:r>
            <a:endParaRPr lang="zh-CN" altLang="zh-CN" sz="4800" b="1" dirty="0">
              <a:solidFill>
                <a:srgbClr val="FF0000"/>
              </a:solidFill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677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buSzPct val="80000"/>
              <a:defRPr/>
            </a:pPr>
            <a:r>
              <a:rPr lang="zh-CN" altLang="en-US" sz="2800" b="1" dirty="0">
                <a:solidFill>
                  <a:srgbClr val="002060"/>
                </a:solidFill>
                <a:latin typeface="微软雅黑"/>
                <a:ea typeface="微软雅黑"/>
                <a:cs typeface="微软雅黑" charset="0"/>
              </a:rPr>
              <a:t>罗 新</a:t>
            </a:r>
            <a:endParaRPr lang="en-US" altLang="zh-CN" sz="2800" b="1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SzPct val="80000"/>
              <a:defRPr/>
            </a:pPr>
            <a:r>
              <a:rPr lang="zh-CN" altLang="en-US" sz="2800" b="1" dirty="0">
                <a:solidFill>
                  <a:srgbClr val="002060"/>
                </a:solidFill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lang="en-US" altLang="zh-CN" sz="2800" b="1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SzPct val="80000"/>
              <a:defRPr/>
            </a:pPr>
            <a:endParaRPr lang="zh-CN" altLang="en-US" sz="3200" b="1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endParaRPr lang="en-US" altLang="zh-CN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endParaRPr lang="en-US" altLang="zh-CN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endParaRPr lang="en-US" altLang="zh-CN" sz="2000" dirty="0">
              <a:solidFill>
                <a:srgbClr val="002060"/>
              </a:solidFill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2316000" y="3614407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algn="l">
              <a:defRPr/>
            </a:pPr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1831821" y="5474698"/>
            <a:ext cx="862795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>
                <a:solidFill>
                  <a:prstClr val="black"/>
                </a:solidFill>
                <a:latin typeface="微软雅黑"/>
                <a:ea typeface="微软雅黑"/>
              </a:rPr>
              <a:t>邮箱</a:t>
            </a:r>
            <a:r>
              <a:rPr lang="en-CN" sz="2000">
                <a:solidFill>
                  <a:prstClr val="black"/>
                </a:solidFill>
                <a:latin typeface="微软雅黑"/>
                <a:ea typeface="微软雅黑"/>
              </a:rPr>
              <a:t>: xinluo_xin@ynu.edu.cn</a:t>
            </a:r>
          </a:p>
          <a:p>
            <a:pPr>
              <a:defRPr/>
            </a:pPr>
            <a:r>
              <a:rPr lang="en-CN" sz="2000">
                <a:solidFill>
                  <a:prstClr val="black"/>
                </a:solidFill>
                <a:latin typeface="微软雅黑"/>
                <a:ea typeface="微软雅黑"/>
              </a:rPr>
              <a:t>地址</a:t>
            </a:r>
            <a:r>
              <a:rPr lang="zh-CN" altLang="en-US" sz="2000">
                <a:solidFill>
                  <a:prstClr val="black"/>
                </a:solidFill>
                <a:latin typeface="微软雅黑"/>
                <a:ea typeface="微软雅黑"/>
              </a:rPr>
              <a:t>：地球科学学院</a:t>
            </a:r>
            <a:r>
              <a:rPr lang="en-US" altLang="zh-CN" sz="2000">
                <a:solidFill>
                  <a:prstClr val="black"/>
                </a:solidFill>
                <a:latin typeface="微软雅黑"/>
                <a:ea typeface="微软雅黑"/>
              </a:rPr>
              <a:t>1327</a:t>
            </a:r>
            <a:r>
              <a:rPr lang="zh-CN" altLang="en-US" sz="2000">
                <a:solidFill>
                  <a:prstClr val="black"/>
                </a:solidFill>
                <a:latin typeface="微软雅黑"/>
                <a:ea typeface="微软雅黑"/>
              </a:rPr>
              <a:t>办公室</a:t>
            </a:r>
            <a:endParaRPr lang="en-CN" sz="200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696" y="243147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264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5549C-74EF-2C8F-6432-2C52B803FB1B}"/>
              </a:ext>
            </a:extLst>
          </p:cNvPr>
          <p:cNvSpPr txBox="1"/>
          <p:nvPr/>
        </p:nvSpPr>
        <p:spPr>
          <a:xfrm>
            <a:off x="6743692" y="243144"/>
            <a:ext cx="371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云南大学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《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 编程基础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》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课程第</a:t>
            </a:r>
            <a:r>
              <a:rPr lang="zh-CN" altLang="en-US" sz="1800" b="1" dirty="0">
                <a:solidFill>
                  <a:schemeClr val="bg2"/>
                </a:solidFill>
                <a:latin typeface="+mn-ea"/>
                <a:ea typeface="+mn-ea"/>
              </a:rPr>
              <a:t>一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65860717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1110" y="0"/>
            <a:ext cx="1835696" cy="6858000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Calibr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B9B8D5-4BCC-CDFF-1E13-B005060A8BDF}"/>
              </a:ext>
            </a:extLst>
          </p:cNvPr>
          <p:cNvGrpSpPr/>
          <p:nvPr/>
        </p:nvGrpSpPr>
        <p:grpSpPr>
          <a:xfrm>
            <a:off x="2161790" y="4583174"/>
            <a:ext cx="6916338" cy="772176"/>
            <a:chOff x="2121802" y="2115450"/>
            <a:chExt cx="5430801" cy="576000"/>
          </a:xfrm>
        </p:grpSpPr>
        <p:sp>
          <p:nvSpPr>
            <p:cNvPr id="10" name="椭圆 9"/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三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697802" y="2173517"/>
              <a:ext cx="4854801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CN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Python</a:t>
              </a:r>
              <a:r>
                <a:rPr lang="zh-CN" altLang="en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编程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环境配置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ED16A1-79B8-7DB1-1CC1-250B051BAD58}"/>
              </a:ext>
            </a:extLst>
          </p:cNvPr>
          <p:cNvGrpSpPr/>
          <p:nvPr/>
        </p:nvGrpSpPr>
        <p:grpSpPr>
          <a:xfrm>
            <a:off x="2161793" y="3327050"/>
            <a:ext cx="6403721" cy="717997"/>
            <a:chOff x="2121801" y="3511390"/>
            <a:chExt cx="5718901" cy="576000"/>
          </a:xfrm>
        </p:grpSpPr>
        <p:sp>
          <p:nvSpPr>
            <p:cNvPr id="13" name="椭圆 12"/>
            <p:cNvSpPr/>
            <p:nvPr/>
          </p:nvSpPr>
          <p:spPr>
            <a:xfrm>
              <a:off x="2121801" y="3511390"/>
              <a:ext cx="655111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二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777899" y="3560440"/>
              <a:ext cx="5062803" cy="46912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Python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程序设计简介</a:t>
              </a:r>
              <a:endParaRPr lang="en-US" altLang="zh-CN" sz="32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696373" y="260648"/>
            <a:ext cx="1608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>
                <a:solidFill>
                  <a:schemeClr val="accent1"/>
                </a:solidFill>
                <a:latin typeface="Arial"/>
                <a:ea typeface="微软雅黑"/>
              </a:rPr>
              <a:t>目录</a:t>
            </a:r>
            <a:endParaRPr lang="en-US" altLang="zh-CN" sz="5400" b="1">
              <a:solidFill>
                <a:schemeClr val="accent1"/>
              </a:solidFill>
              <a:latin typeface="Arial"/>
              <a:ea typeface="微软雅黑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CAA61D-767A-24EA-9072-7425684288BB}"/>
              </a:ext>
            </a:extLst>
          </p:cNvPr>
          <p:cNvGrpSpPr/>
          <p:nvPr/>
        </p:nvGrpSpPr>
        <p:grpSpPr>
          <a:xfrm>
            <a:off x="2161793" y="2040781"/>
            <a:ext cx="6649827" cy="772176"/>
            <a:chOff x="2121802" y="2115450"/>
            <a:chExt cx="5221533" cy="576000"/>
          </a:xfrm>
        </p:grpSpPr>
        <p:sp>
          <p:nvSpPr>
            <p:cNvPr id="4" name="椭圆 9">
              <a:extLst>
                <a:ext uri="{FF2B5EF4-FFF2-40B4-BE49-F238E27FC236}">
                  <a16:creationId xmlns:a16="http://schemas.microsoft.com/office/drawing/2014/main" id="{E22E439B-4B3F-A527-61D0-3ED55D24E856}"/>
                </a:ext>
              </a:extLst>
            </p:cNvPr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</a:p>
          </p:txBody>
        </p:sp>
        <p:sp>
          <p:nvSpPr>
            <p:cNvPr id="5" name="矩形 11">
              <a:extLst>
                <a:ext uri="{FF2B5EF4-FFF2-40B4-BE49-F238E27FC236}">
                  <a16:creationId xmlns:a16="http://schemas.microsoft.com/office/drawing/2014/main" id="{494DAA55-5621-28DB-D255-E0EBB6C6477B}"/>
                </a:ext>
              </a:extLst>
            </p:cNvPr>
            <p:cNvSpPr/>
            <p:nvPr/>
          </p:nvSpPr>
          <p:spPr>
            <a:xfrm>
              <a:off x="2697802" y="2173516"/>
              <a:ext cx="4645533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计算机原理与程序设计概述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6120367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189c55888ab0cbd7322514a7fc9bd945c0e60"/>
</p:tagLst>
</file>

<file path=ppt/theme/theme1.xml><?xml version="1.0" encoding="utf-8"?>
<a:theme xmlns:a="http://schemas.openxmlformats.org/drawingml/2006/main" name="2_Global">
  <a:themeElements>
    <a:clrScheme name="自定义 33">
      <a:dk1>
        <a:sysClr val="windowText" lastClr="000000"/>
      </a:dk1>
      <a:lt1>
        <a:sysClr val="window" lastClr="FFFFFF"/>
      </a:lt1>
      <a:dk2>
        <a:srgbClr val="0000CC"/>
      </a:dk2>
      <a:lt2>
        <a:srgbClr val="EEECE1"/>
      </a:lt2>
      <a:accent1>
        <a:srgbClr val="0000CC"/>
      </a:accent1>
      <a:accent2>
        <a:srgbClr val="C00000"/>
      </a:accent2>
      <a:accent3>
        <a:srgbClr val="FF0000"/>
      </a:accent3>
      <a:accent4>
        <a:srgbClr val="FFFF00"/>
      </a:accent4>
      <a:accent5>
        <a:srgbClr val="0000CC"/>
      </a:accent5>
      <a:accent6>
        <a:srgbClr val="CAEAFA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85000"/>
            <a:lumOff val="15000"/>
          </a:schemeClr>
        </a:solidFill>
      </a:spPr>
      <a:bodyPr wrap="square" lIns="0" rtlCol="0" anchor="ctr">
        <a:noAutofit/>
      </a:bodyPr>
      <a:lstStyle>
        <a:defPPr algn="l">
          <a:defRPr b="1" dirty="0" smtClean="0">
            <a:solidFill>
              <a:srgbClr val="FF0000"/>
            </a:solidFill>
            <a:latin typeface="微软雅黑" pitchFamily="34" charset="-122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Global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FF99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FFCAAA"/>
        </a:accent5>
        <a:accent6>
          <a:srgbClr val="B98A00"/>
        </a:accent6>
        <a:hlink>
          <a:srgbClr val="898743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2">
        <a:dk1>
          <a:srgbClr val="000000"/>
        </a:dk1>
        <a:lt1>
          <a:srgbClr val="FFFFFF"/>
        </a:lt1>
        <a:dk2>
          <a:srgbClr val="CC6600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8F8F8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BFBFB"/>
        </a:accent5>
        <a:accent6>
          <a:srgbClr val="878787"/>
        </a:accent6>
        <a:hlink>
          <a:srgbClr val="DDDDD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4">
        <a:dk1>
          <a:srgbClr val="000000"/>
        </a:dk1>
        <a:lt1>
          <a:srgbClr val="FFFFFF"/>
        </a:lt1>
        <a:dk2>
          <a:srgbClr val="000066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FD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5">
        <a:dk1>
          <a:srgbClr val="000000"/>
        </a:dk1>
        <a:lt1>
          <a:srgbClr val="E9E6D9"/>
        </a:lt1>
        <a:dk2>
          <a:srgbClr val="666633"/>
        </a:dk2>
        <a:lt2>
          <a:srgbClr val="CEC7AA"/>
        </a:lt2>
        <a:accent1>
          <a:srgbClr val="FFFFCC"/>
        </a:accent1>
        <a:accent2>
          <a:srgbClr val="B5E0E3"/>
        </a:accent2>
        <a:accent3>
          <a:srgbClr val="F2F0E9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6AB82"/>
        </a:hlink>
        <a:folHlink>
          <a:srgbClr val="A092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6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93ACC3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7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CC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E7B98A"/>
        </a:accent6>
        <a:hlink>
          <a:srgbClr val="FF9999"/>
        </a:hlink>
        <a:folHlink>
          <a:srgbClr val="E063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8">
        <a:dk1>
          <a:srgbClr val="000000"/>
        </a:dk1>
        <a:lt1>
          <a:srgbClr val="EAEAEA"/>
        </a:lt1>
        <a:dk2>
          <a:srgbClr val="17118B"/>
        </a:dk2>
        <a:lt2>
          <a:srgbClr val="FFFFCC"/>
        </a:lt2>
        <a:accent1>
          <a:srgbClr val="B2B2B2"/>
        </a:accent1>
        <a:accent2>
          <a:srgbClr val="54ABB2"/>
        </a:accent2>
        <a:accent3>
          <a:srgbClr val="ABAAC4"/>
        </a:accent3>
        <a:accent4>
          <a:srgbClr val="C8C8C8"/>
        </a:accent4>
        <a:accent5>
          <a:srgbClr val="D5D5D5"/>
        </a:accent5>
        <a:accent6>
          <a:srgbClr val="4B9BA1"/>
        </a:accent6>
        <a:hlink>
          <a:srgbClr val="4F49A3"/>
        </a:hlink>
        <a:folHlink>
          <a:srgbClr val="2E25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9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7897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0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1">
        <a:dk1>
          <a:srgbClr val="1B3753"/>
        </a:dk1>
        <a:lt1>
          <a:srgbClr val="FFFFFF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DADA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12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D0EB6B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pyright (c) 2007-2010 NordriDesign™ _light">
  <a:themeElements>
    <a:clrScheme name="1_Copyright (c) 2007-2010 NordriDesign™ _light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43A1FF"/>
      </a:accent1>
      <a:accent2>
        <a:srgbClr val="00246C"/>
      </a:accent2>
      <a:accent3>
        <a:srgbClr val="FFFFFF"/>
      </a:accent3>
      <a:accent4>
        <a:srgbClr val="000000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1_Copyright (c) 2007-2010 NordriDesign™ _light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43A1FF"/>
        </a:accent1>
        <a:accent2>
          <a:srgbClr val="00246C"/>
        </a:accent2>
        <a:accent3>
          <a:srgbClr val="FFFFFF"/>
        </a:accent3>
        <a:accent4>
          <a:srgbClr val="000000"/>
        </a:accent4>
        <a:accent5>
          <a:srgbClr val="B0CDFF"/>
        </a:accent5>
        <a:accent6>
          <a:srgbClr val="002061"/>
        </a:accent6>
        <a:hlink>
          <a:srgbClr val="FEA23C"/>
        </a:hlink>
        <a:folHlink>
          <a:srgbClr val="FFFF5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833</TotalTime>
  <Words>2157</Words>
  <Application>Microsoft Office PowerPoint</Application>
  <PresentationFormat>宽屏</PresentationFormat>
  <Paragraphs>303</Paragraphs>
  <Slides>37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37</vt:i4>
      </vt:variant>
    </vt:vector>
  </HeadingPairs>
  <TitlesOfParts>
    <vt:vector size="47" baseType="lpstr">
      <vt:lpstr>PingFang SC</vt:lpstr>
      <vt:lpstr>黑体</vt:lpstr>
      <vt:lpstr>微软雅黑</vt:lpstr>
      <vt:lpstr>微软雅黑</vt:lpstr>
      <vt:lpstr>Arial</vt:lpstr>
      <vt:lpstr>Calibri</vt:lpstr>
      <vt:lpstr>Times New Roman</vt:lpstr>
      <vt:lpstr>Wingdings</vt:lpstr>
      <vt:lpstr>2_Global</vt:lpstr>
      <vt:lpstr>1_Copyright (c) 2007-2010 NordriDesign™ _light</vt:lpstr>
      <vt:lpstr>PowerPoint 演示文稿</vt:lpstr>
      <vt:lpstr>PowerPoint 演示文稿</vt:lpstr>
      <vt:lpstr>课程简介及考核</vt:lpstr>
      <vt:lpstr>课程简介及考核</vt:lpstr>
      <vt:lpstr>课程简介及考核</vt:lpstr>
      <vt:lpstr>课程简介及考核</vt:lpstr>
      <vt:lpstr>课程简介及考核</vt:lpstr>
      <vt:lpstr>PowerPoint 演示文稿</vt:lpstr>
      <vt:lpstr>PowerPoint 演示文稿</vt:lpstr>
      <vt:lpstr>PowerPoint 演示文稿</vt:lpstr>
      <vt:lpstr>一、计算机原理与程序设计概述</vt:lpstr>
      <vt:lpstr>一、计算机原理与程序设计概述</vt:lpstr>
      <vt:lpstr>一、计算机原理与程序设计概述</vt:lpstr>
      <vt:lpstr>一、计算机原理与程序设计概述</vt:lpstr>
      <vt:lpstr>一、计算机原理与程序设计概述</vt:lpstr>
      <vt:lpstr>PowerPoint 演示文稿</vt:lpstr>
      <vt:lpstr>一、Python编程基础</vt:lpstr>
      <vt:lpstr>一、Python编程基础</vt:lpstr>
      <vt:lpstr>一、Python编程基础</vt:lpstr>
      <vt:lpstr>一、Python简介</vt:lpstr>
      <vt:lpstr>PowerPoint 演示文稿</vt:lpstr>
      <vt:lpstr>三、基于Python的开源软件开发环境配置</vt:lpstr>
      <vt:lpstr>二、开源软件开发工具</vt:lpstr>
      <vt:lpstr>二、开源软件开发工具</vt:lpstr>
      <vt:lpstr>二、开源软件开发工具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二. 开源GIS软件发展史及现状</vt:lpstr>
      <vt:lpstr>PowerPoint 演示文稿</vt:lpstr>
      <vt:lpstr>三、Python开发环境配置</vt:lpstr>
    </vt:vector>
  </TitlesOfParts>
  <Company>tongji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lsb</dc:creator>
  <cp:lastModifiedBy>1327 ynu</cp:lastModifiedBy>
  <cp:revision>38</cp:revision>
  <dcterms:created xsi:type="dcterms:W3CDTF">2004-07-09T11:40:27Z</dcterms:created>
  <dcterms:modified xsi:type="dcterms:W3CDTF">2025-11-15T08:34:20Z</dcterms:modified>
</cp:coreProperties>
</file>